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7" r:id="rId12"/>
    <p:sldId id="268" r:id="rId13"/>
    <p:sldId id="269" r:id="rId14"/>
    <p:sldId id="282" r:id="rId15"/>
    <p:sldId id="283" r:id="rId16"/>
    <p:sldId id="284" r:id="rId17"/>
    <p:sldId id="285" r:id="rId18"/>
    <p:sldId id="286" r:id="rId19"/>
    <p:sldId id="270" r:id="rId20"/>
    <p:sldId id="271" r:id="rId21"/>
    <p:sldId id="272" r:id="rId22"/>
    <p:sldId id="279" r:id="rId23"/>
    <p:sldId id="273" r:id="rId24"/>
    <p:sldId id="280" r:id="rId25"/>
    <p:sldId id="281" r:id="rId2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55" autoAdjust="0"/>
    <p:restoredTop sz="94624" autoAdjust="0"/>
  </p:normalViewPr>
  <p:slideViewPr>
    <p:cSldViewPr>
      <p:cViewPr varScale="1">
        <p:scale>
          <a:sx n="69" d="100"/>
          <a:sy n="69" d="100"/>
        </p:scale>
        <p:origin x="-84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7" name="6 İkizkenar Üçgen"/>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Başlık"/>
          <p:cNvSpPr>
            <a:spLocks noGrp="1"/>
          </p:cNvSpPr>
          <p:nvPr>
            <p:ph type="ctrTitle"/>
          </p:nvPr>
        </p:nvSpPr>
        <p:spPr>
          <a:xfrm>
            <a:off x="540544" y="776288"/>
            <a:ext cx="8062912" cy="1470025"/>
          </a:xfrm>
        </p:spPr>
        <p:txBody>
          <a:bodyPr anchor="b">
            <a:normAutofit/>
          </a:bodyPr>
          <a:lstStyle>
            <a:lvl1pPr algn="r">
              <a:defRPr sz="4400"/>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a:xfrm>
            <a:off x="1371600" y="6012656"/>
            <a:ext cx="5791200" cy="365125"/>
          </a:xfrm>
        </p:spPr>
        <p:txBody>
          <a:bodyPr tIns="0" bIns="0" anchor="t"/>
          <a:lstStyle>
            <a:lvl1pPr algn="r">
              <a:defRPr sz="1000"/>
            </a:lvl1pPr>
          </a:lstStyle>
          <a:p>
            <a:fld id="{D9F75050-0E15-4C5B-92B0-66D068882F1F}" type="datetimeFigureOut">
              <a:rPr lang="tr-TR" smtClean="0"/>
              <a:pPr/>
              <a:t>03.06.2015</a:t>
            </a:fld>
            <a:endParaRPr lang="tr-TR"/>
          </a:p>
        </p:txBody>
      </p:sp>
      <p:sp>
        <p:nvSpPr>
          <p:cNvPr id="17" name="16 Altbilgi Yer Tutucusu"/>
          <p:cNvSpPr>
            <a:spLocks noGrp="1"/>
          </p:cNvSpPr>
          <p:nvPr>
            <p:ph type="ftr" sz="quarter" idx="11"/>
          </p:nvPr>
        </p:nvSpPr>
        <p:spPr>
          <a:xfrm>
            <a:off x="1371600" y="5650704"/>
            <a:ext cx="5791200" cy="365125"/>
          </a:xfrm>
        </p:spPr>
        <p:txBody>
          <a:bodyPr tIns="0" bIns="0" anchor="b"/>
          <a:lstStyle>
            <a:lvl1pPr algn="r">
              <a:defRPr sz="1100"/>
            </a:lvl1pPr>
          </a:lstStyle>
          <a:p>
            <a:endParaRPr lang="tr-TR"/>
          </a:p>
        </p:txBody>
      </p:sp>
      <p:sp>
        <p:nvSpPr>
          <p:cNvPr id="29" name="28 Slayt Numarası Yer Tutucusu"/>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03.06.2015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781800" y="381000"/>
            <a:ext cx="1905000" cy="5486400"/>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381000"/>
            <a:ext cx="6248400" cy="5486400"/>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03.06.2015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7494"/>
            <a:ext cx="8229600" cy="1399032"/>
          </a:xfrm>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a:xfrm>
            <a:off x="457200" y="1882808"/>
            <a:ext cx="8229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791456" y="6480048"/>
            <a:ext cx="2133600" cy="301752"/>
          </a:xfrm>
        </p:spPr>
        <p:txBody>
          <a:bodyPr/>
          <a:lstStyle/>
          <a:p>
            <a:fld id="{D9F75050-0E15-4C5B-92B0-66D068882F1F}" type="datetimeFigureOut">
              <a:rPr lang="tr-TR" smtClean="0"/>
              <a:pPr/>
              <a:t>03.06.2015</a:t>
            </a:fld>
            <a:endParaRPr lang="tr-TR"/>
          </a:p>
        </p:txBody>
      </p:sp>
      <p:sp>
        <p:nvSpPr>
          <p:cNvPr id="5" name="4 Altbilgi Yer Tutucusu"/>
          <p:cNvSpPr>
            <a:spLocks noGrp="1"/>
          </p:cNvSpPr>
          <p:nvPr>
            <p:ph type="ftr" sz="quarter" idx="11"/>
          </p:nvPr>
        </p:nvSpPr>
        <p:spPr>
          <a:xfrm>
            <a:off x="457200" y="6480969"/>
            <a:ext cx="4260056" cy="300831"/>
          </a:xfrm>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2">
        <a:schemeClr val="bg1"/>
      </p:bgRef>
    </p:bg>
    <p:spTree>
      <p:nvGrpSpPr>
        <p:cNvPr id="1" name=""/>
        <p:cNvGrpSpPr/>
        <p:nvPr/>
      </p:nvGrpSpPr>
      <p:grpSpPr>
        <a:xfrm>
          <a:off x="0" y="0"/>
          <a:ext cx="0" cy="0"/>
          <a:chOff x="0" y="0"/>
          <a:chExt cx="0" cy="0"/>
        </a:xfrm>
      </p:grpSpPr>
      <p:sp>
        <p:nvSpPr>
          <p:cNvPr id="9" name="8 Dik Üçgen"/>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7 İkizkenar Üçgen"/>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3 Veri Yer Tutucusu"/>
          <p:cNvSpPr>
            <a:spLocks noGrp="1"/>
          </p:cNvSpPr>
          <p:nvPr>
            <p:ph type="dt" sz="half" idx="10"/>
          </p:nvPr>
        </p:nvSpPr>
        <p:spPr>
          <a:xfrm>
            <a:off x="6955632" y="6477000"/>
            <a:ext cx="2133600" cy="304800"/>
          </a:xfrm>
        </p:spPr>
        <p:txBody>
          <a:bodyPr/>
          <a:lstStyle/>
          <a:p>
            <a:fld id="{D9F75050-0E15-4C5B-92B0-66D068882F1F}" type="datetimeFigureOut">
              <a:rPr lang="tr-TR" smtClean="0"/>
              <a:pPr/>
              <a:t>03.06.2015</a:t>
            </a:fld>
            <a:endParaRPr lang="tr-TR"/>
          </a:p>
        </p:txBody>
      </p:sp>
      <p:sp>
        <p:nvSpPr>
          <p:cNvPr id="5" name="4 Altbilgi Yer Tutucusu"/>
          <p:cNvSpPr>
            <a:spLocks noGrp="1"/>
          </p:cNvSpPr>
          <p:nvPr>
            <p:ph type="ftr" sz="quarter" idx="11"/>
          </p:nvPr>
        </p:nvSpPr>
        <p:spPr>
          <a:xfrm>
            <a:off x="2619376" y="6480969"/>
            <a:ext cx="4260056" cy="300831"/>
          </a:xfrm>
        </p:spPr>
        <p:txBody>
          <a:bodyPr/>
          <a:lstStyle/>
          <a:p>
            <a:endParaRPr lang="tr-TR"/>
          </a:p>
        </p:txBody>
      </p:sp>
      <p:sp>
        <p:nvSpPr>
          <p:cNvPr id="6" name="5 Slayt Numarası Yer Tutucusu"/>
          <p:cNvSpPr>
            <a:spLocks noGrp="1"/>
          </p:cNvSpPr>
          <p:nvPr>
            <p:ph type="sldNum" sz="quarter" idx="12"/>
          </p:nvPr>
        </p:nvSpPr>
        <p:spPr>
          <a:xfrm>
            <a:off x="8451056" y="809624"/>
            <a:ext cx="502920" cy="300831"/>
          </a:xfrm>
        </p:spPr>
        <p:txBody>
          <a:bodyPr/>
          <a:lstStyle/>
          <a:p>
            <a:fld id="{B1DEFA8C-F947-479F-BE07-76B6B3F80BF1}" type="slidenum">
              <a:rPr lang="tr-TR" smtClean="0"/>
              <a:pPr/>
              <a:t>‹#›</a:t>
            </a:fld>
            <a:endParaRPr lang="tr-TR"/>
          </a:p>
        </p:txBody>
      </p:sp>
      <p:cxnSp>
        <p:nvCxnSpPr>
          <p:cNvPr id="11" name="10 Düz Bağlayıcı"/>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9 Düz Bağlayıcı"/>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1 Başlık"/>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marL="0" algn="l">
              <a:defRPr/>
            </a:lvl1p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4791456" y="6480969"/>
            <a:ext cx="2133600" cy="301752"/>
          </a:xfrm>
        </p:spPr>
        <p:txBody>
          <a:bodyPr/>
          <a:lstStyle/>
          <a:p>
            <a:fld id="{D9F75050-0E15-4C5B-92B0-66D068882F1F}" type="datetimeFigureOut">
              <a:rPr lang="tr-TR" smtClean="0"/>
              <a:pPr/>
              <a:t>03.06.2015</a:t>
            </a:fld>
            <a:endParaRPr lang="tr-TR"/>
          </a:p>
        </p:txBody>
      </p:sp>
      <p:sp>
        <p:nvSpPr>
          <p:cNvPr id="6" name="5 Altbilgi Yer Tutucusu"/>
          <p:cNvSpPr>
            <a:spLocks noGrp="1"/>
          </p:cNvSpPr>
          <p:nvPr>
            <p:ph type="ftr" sz="quarter" idx="11"/>
          </p:nvPr>
        </p:nvSpPr>
        <p:spPr>
          <a:xfrm>
            <a:off x="457200" y="6480969"/>
            <a:ext cx="4260056" cy="301752"/>
          </a:xfrm>
        </p:spPr>
        <p:txBody>
          <a:bodyPr/>
          <a:lstStyle/>
          <a:p>
            <a:endParaRPr lang="tr-TR"/>
          </a:p>
        </p:txBody>
      </p:sp>
      <p:sp>
        <p:nvSpPr>
          <p:cNvPr id="7" name="6 Slayt Numarası Yer Tutucusu"/>
          <p:cNvSpPr>
            <a:spLocks noGrp="1"/>
          </p:cNvSpPr>
          <p:nvPr>
            <p:ph type="sldNum" sz="quarter" idx="12"/>
          </p:nvPr>
        </p:nvSpPr>
        <p:spPr>
          <a:xfrm>
            <a:off x="7589520" y="6480969"/>
            <a:ext cx="502920" cy="301752"/>
          </a:xfrm>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a:xfrm>
            <a:off x="4791456" y="6480969"/>
            <a:ext cx="2130552" cy="301752"/>
          </a:xfrm>
        </p:spPr>
        <p:txBody>
          <a:bodyPr/>
          <a:lstStyle/>
          <a:p>
            <a:fld id="{D9F75050-0E15-4C5B-92B0-66D068882F1F}" type="datetimeFigureOut">
              <a:rPr lang="tr-TR" smtClean="0"/>
              <a:pPr/>
              <a:t>03.06.2015</a:t>
            </a:fld>
            <a:endParaRPr lang="tr-TR"/>
          </a:p>
        </p:txBody>
      </p:sp>
      <p:sp>
        <p:nvSpPr>
          <p:cNvPr id="8" name="7 Altbilgi Yer Tutucusu"/>
          <p:cNvSpPr>
            <a:spLocks noGrp="1"/>
          </p:cNvSpPr>
          <p:nvPr>
            <p:ph type="ftr" sz="quarter" idx="11"/>
          </p:nvPr>
        </p:nvSpPr>
        <p:spPr>
          <a:xfrm>
            <a:off x="457200" y="6480969"/>
            <a:ext cx="4261104" cy="301752"/>
          </a:xfrm>
        </p:spPr>
        <p:txBody>
          <a:bodyPr/>
          <a:lstStyle/>
          <a:p>
            <a:endParaRPr lang="tr-TR"/>
          </a:p>
        </p:txBody>
      </p:sp>
      <p:sp>
        <p:nvSpPr>
          <p:cNvPr id="9" name="8 Slayt Numarası Yer Tutucusu"/>
          <p:cNvSpPr>
            <a:spLocks noGrp="1"/>
          </p:cNvSpPr>
          <p:nvPr>
            <p:ph type="sldNum" sz="quarter" idx="12"/>
          </p:nvPr>
        </p:nvSpPr>
        <p:spPr>
          <a:xfrm>
            <a:off x="7589520" y="6483096"/>
            <a:ext cx="502920" cy="301752"/>
          </a:xfrm>
        </p:spPr>
        <p:txBody>
          <a:bodyPr/>
          <a:lstStyle>
            <a:lvl1pPr algn="ctr">
              <a:defRPr/>
            </a:lvl1p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0"/>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D9F75050-0E15-4C5B-92B0-66D068882F1F}" type="datetimeFigureOut">
              <a:rPr lang="tr-TR" smtClean="0"/>
              <a:pPr/>
              <a:t>03.06.2015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a:xfrm>
            <a:off x="4791456" y="6480969"/>
            <a:ext cx="2133600" cy="301752"/>
          </a:xfrm>
        </p:spPr>
        <p:txBody>
          <a:bodyPr/>
          <a:lstStyle/>
          <a:p>
            <a:fld id="{D9F75050-0E15-4C5B-92B0-66D068882F1F}" type="datetimeFigureOut">
              <a:rPr lang="tr-TR" smtClean="0"/>
              <a:pPr/>
              <a:t>03.06.2015</a:t>
            </a:fld>
            <a:endParaRPr lang="tr-TR"/>
          </a:p>
        </p:txBody>
      </p:sp>
      <p:sp>
        <p:nvSpPr>
          <p:cNvPr id="3" name="2 Altbilgi Yer Tutucusu"/>
          <p:cNvSpPr>
            <a:spLocks noGrp="1"/>
          </p:cNvSpPr>
          <p:nvPr>
            <p:ph type="ftr" sz="quarter" idx="11"/>
          </p:nvPr>
        </p:nvSpPr>
        <p:spPr>
          <a:xfrm>
            <a:off x="457200" y="6481890"/>
            <a:ext cx="4260056" cy="300831"/>
          </a:xfrm>
        </p:spPr>
        <p:txBody>
          <a:bodyPr/>
          <a:lstStyle/>
          <a:p>
            <a:endParaRPr lang="tr-TR"/>
          </a:p>
        </p:txBody>
      </p:sp>
      <p:sp>
        <p:nvSpPr>
          <p:cNvPr id="4" name="3 Slayt Numarası Yer Tutucusu"/>
          <p:cNvSpPr>
            <a:spLocks noGrp="1"/>
          </p:cNvSpPr>
          <p:nvPr>
            <p:ph type="sldNum" sz="quarter" idx="12"/>
          </p:nvPr>
        </p:nvSpPr>
        <p:spPr>
          <a:xfrm>
            <a:off x="7589520" y="6480969"/>
            <a:ext cx="502920" cy="301752"/>
          </a:xfrm>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6278976" y="6556248"/>
            <a:ext cx="2133600" cy="301752"/>
          </a:xfrm>
        </p:spPr>
        <p:txBody>
          <a:bodyPr/>
          <a:lstStyle>
            <a:lvl1pPr>
              <a:defRPr sz="900"/>
            </a:lvl1pPr>
          </a:lstStyle>
          <a:p>
            <a:fld id="{D9F75050-0E15-4C5B-92B0-66D068882F1F}" type="datetimeFigureOut">
              <a:rPr lang="tr-TR" smtClean="0"/>
              <a:pPr/>
              <a:t>03.06.2015</a:t>
            </a:fld>
            <a:endParaRPr lang="tr-TR"/>
          </a:p>
        </p:txBody>
      </p:sp>
      <p:sp>
        <p:nvSpPr>
          <p:cNvPr id="6" name="5 Altbilgi Yer Tutucusu"/>
          <p:cNvSpPr>
            <a:spLocks noGrp="1"/>
          </p:cNvSpPr>
          <p:nvPr>
            <p:ph type="ftr" sz="quarter" idx="11"/>
          </p:nvPr>
        </p:nvSpPr>
        <p:spPr>
          <a:xfrm>
            <a:off x="1135856" y="6556248"/>
            <a:ext cx="5143120"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410576" y="6556248"/>
            <a:ext cx="502920" cy="301752"/>
          </a:xfrm>
        </p:spPr>
        <p:txBody>
          <a:bodyPr/>
          <a:lstStyle>
            <a:lvl1pPr>
              <a:defRPr sz="900"/>
            </a:lvl1p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a:xfrm>
            <a:off x="6108192" y="6556248"/>
            <a:ext cx="2103120" cy="301752"/>
          </a:xfrm>
        </p:spPr>
        <p:txBody>
          <a:bodyPr/>
          <a:lstStyle>
            <a:lvl1pPr>
              <a:defRPr sz="900"/>
            </a:lvl1pPr>
          </a:lstStyle>
          <a:p>
            <a:fld id="{D9F75050-0E15-4C5B-92B0-66D068882F1F}" type="datetimeFigureOut">
              <a:rPr lang="tr-TR" smtClean="0"/>
              <a:pPr/>
              <a:t>03.06.2015</a:t>
            </a:fld>
            <a:endParaRPr lang="tr-TR"/>
          </a:p>
        </p:txBody>
      </p:sp>
      <p:sp>
        <p:nvSpPr>
          <p:cNvPr id="6" name="5 Altbilgi Yer Tutucusu"/>
          <p:cNvSpPr>
            <a:spLocks noGrp="1"/>
          </p:cNvSpPr>
          <p:nvPr>
            <p:ph type="ftr" sz="quarter" idx="11"/>
          </p:nvPr>
        </p:nvSpPr>
        <p:spPr>
          <a:xfrm>
            <a:off x="1170432" y="6557169"/>
            <a:ext cx="4948072"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217192" y="6556248"/>
            <a:ext cx="365760" cy="301752"/>
          </a:xfrm>
        </p:spPr>
        <p:txBody>
          <a:bodyPr/>
          <a:lstStyle>
            <a:lvl1pPr algn="ctr">
              <a:defRPr sz="900"/>
            </a:lvl1p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10 Dik Üçgen"/>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7 Düz Bağlayıcı"/>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8 Düz Bağlayıcı"/>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21 Başlık Yer Tutucusu"/>
          <p:cNvSpPr>
            <a:spLocks noGrp="1"/>
          </p:cNvSpPr>
          <p:nvPr>
            <p:ph type="title"/>
          </p:nvPr>
        </p:nvSpPr>
        <p:spPr>
          <a:xfrm>
            <a:off x="457200" y="267494"/>
            <a:ext cx="8229600" cy="1399032"/>
          </a:xfrm>
          <a:prstGeom prst="rect">
            <a:avLst/>
          </a:prstGeom>
        </p:spPr>
        <p:txBody>
          <a:bodyPr vert="horz" anchor="ctr">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D9F75050-0E15-4C5B-92B0-66D068882F1F}" type="datetimeFigureOut">
              <a:rPr lang="tr-TR" smtClean="0"/>
              <a:pPr/>
              <a:t>03.06.2015</a:t>
            </a:fld>
            <a:endParaRPr lang="tr-TR"/>
          </a:p>
        </p:txBody>
      </p:sp>
      <p:sp>
        <p:nvSpPr>
          <p:cNvPr id="3" name="2 Altbilgi Yer Tutucusu"/>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tr-TR"/>
          </a:p>
        </p:txBody>
      </p:sp>
      <p:sp>
        <p:nvSpPr>
          <p:cNvPr id="23" name="22 Slayt Numarası Yer Tutucusu"/>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B1DEFA8C-F947-479F-BE07-76B6B3F80BF1}"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gif"/><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www.kemalunsal.net/sayfalar/konular/7-sosyal-bilgiler-6/24-ulkemiz-ve-dunya"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rot="19999011">
            <a:off x="-487497" y="1004530"/>
            <a:ext cx="9500183" cy="2679352"/>
          </a:xfrm>
        </p:spPr>
        <p:txBody>
          <a:bodyPr>
            <a:noAutofit/>
          </a:bodyPr>
          <a:lstStyle/>
          <a:p>
            <a:pPr algn="ctr"/>
            <a:r>
              <a:rPr lang="tr-TR" sz="8000" b="1" i="1" dirty="0" smtClean="0">
                <a:latin typeface="Jokerman" pitchFamily="82" charset="0"/>
              </a:rPr>
              <a:t>5. ÜNİTE</a:t>
            </a:r>
            <a:br>
              <a:rPr lang="tr-TR" sz="8000" b="1" i="1" dirty="0" smtClean="0">
                <a:latin typeface="Jokerman" pitchFamily="82" charset="0"/>
              </a:rPr>
            </a:br>
            <a:r>
              <a:rPr lang="tr-TR" sz="8000" b="1" i="1" dirty="0" smtClean="0">
                <a:latin typeface="Jokerman" pitchFamily="82" charset="0"/>
              </a:rPr>
              <a:t>Ülkemiz ve dünya</a:t>
            </a:r>
            <a:endParaRPr lang="tr-TR" sz="8000" b="1" i="1" dirty="0">
              <a:latin typeface="Jokerman" pitchFamily="8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xit" presetSubtype="0" fill="hold" grpId="1" nodeType="clickEffect">
                                  <p:stCondLst>
                                    <p:cond delay="0"/>
                                  </p:stCondLst>
                                  <p:iterate type="lt">
                                    <p:tmPct val="50000"/>
                                  </p:iterate>
                                  <p:childTnLst>
                                    <p:anim calcmode="discrete" valueType="clr">
                                      <p:cBhvr override="childStyle">
                                        <p:cTn id="13" dur="80"/>
                                        <p:tgtEl>
                                          <p:spTgt spid="2"/>
                                        </p:tgtEl>
                                        <p:attrNameLst>
                                          <p:attrName>style.color</p:attrName>
                                        </p:attrNameLst>
                                      </p:cBhvr>
                                      <p:tavLst>
                                        <p:tav tm="0">
                                          <p:val>
                                            <p:clrVal>
                                              <a:schemeClr val="hlink"/>
                                            </p:clrVal>
                                          </p:val>
                                        </p:tav>
                                        <p:tav tm="50000">
                                          <p:val>
                                            <p:clrVal>
                                              <a:schemeClr val="accent2"/>
                                            </p:clrVal>
                                          </p:val>
                                        </p:tav>
                                      </p:tavLst>
                                    </p:anim>
                                    <p:anim calcmode="discrete" valueType="clr">
                                      <p:cBhvr>
                                        <p:cTn id="14" dur="80"/>
                                        <p:tgtEl>
                                          <p:spTgt spid="2"/>
                                        </p:tgtEl>
                                        <p:attrNameLst>
                                          <p:attrName>fillcolor</p:attrName>
                                        </p:attrNameLst>
                                      </p:cBhvr>
                                      <p:tavLst>
                                        <p:tav tm="0">
                                          <p:val>
                                            <p:clrVal>
                                              <a:schemeClr val="hlink"/>
                                            </p:clrVal>
                                          </p:val>
                                        </p:tav>
                                        <p:tav tm="50000">
                                          <p:val>
                                            <p:clrVal>
                                              <a:schemeClr val="accent2"/>
                                            </p:clrVal>
                                          </p:val>
                                        </p:tav>
                                      </p:tavLst>
                                    </p:anim>
                                    <p:set>
                                      <p:cBhvr>
                                        <p:cTn id="15" dur="80"/>
                                        <p:tgtEl>
                                          <p:spTgt spid="2"/>
                                        </p:tgtEl>
                                        <p:attrNameLst>
                                          <p:attrName>fill.type</p:attrName>
                                        </p:attrNameLst>
                                      </p:cBhvr>
                                      <p:to>
                                        <p:strVal val="solid"/>
                                      </p:to>
                                    </p:set>
                                    <p:set>
                                      <p:cBhvr>
                                        <p:cTn id="16" dur="1" fill="hold">
                                          <p:stCondLst>
                                            <p:cond delay="7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webuzantiharitasi.jpg"/>
          <p:cNvPicPr>
            <a:picLocks noGrp="1" noChangeAspect="1"/>
          </p:cNvPicPr>
          <p:nvPr>
            <p:ph idx="1"/>
          </p:nvPr>
        </p:nvPicPr>
        <p:blipFill>
          <a:blip r:embed="rId2" cstate="print"/>
          <a:stretch>
            <a:fillRect/>
          </a:stretch>
        </p:blipFill>
        <p:spPr>
          <a:xfrm>
            <a:off x="0" y="0"/>
            <a:ext cx="9180402" cy="6858000"/>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7101408"/>
          </a:xfrm>
        </p:spPr>
        <p:style>
          <a:lnRef idx="3">
            <a:schemeClr val="lt1"/>
          </a:lnRef>
          <a:fillRef idx="1">
            <a:schemeClr val="dk1"/>
          </a:fillRef>
          <a:effectRef idx="1">
            <a:schemeClr val="dk1"/>
          </a:effectRef>
          <a:fontRef idx="minor">
            <a:schemeClr val="lt1"/>
          </a:fontRef>
        </p:style>
        <p:txBody>
          <a:bodyPr numCol="2">
            <a:normAutofit/>
          </a:bodyPr>
          <a:lstStyle/>
          <a:p>
            <a:r>
              <a:rPr lang="tr-TR" dirty="0" smtClean="0">
                <a:solidFill>
                  <a:schemeClr val="accent2"/>
                </a:solidFill>
                <a:latin typeface="Arial Black" pitchFamily="34" charset="0"/>
              </a:rPr>
              <a:t>İHRACATIMIZ (Dış satım</a:t>
            </a:r>
            <a:r>
              <a:rPr lang="tr-TR" dirty="0" smtClean="0">
                <a:solidFill>
                  <a:schemeClr val="accent2"/>
                </a:solidFill>
                <a:latin typeface="Arial Black" pitchFamily="34" charset="0"/>
              </a:rPr>
              <a:t>)</a:t>
            </a:r>
            <a:endParaRPr lang="tr-TR" dirty="0" smtClean="0"/>
          </a:p>
          <a:p>
            <a:r>
              <a:rPr lang="tr-TR" dirty="0" smtClean="0"/>
              <a:t>• </a:t>
            </a:r>
            <a:r>
              <a:rPr lang="tr-TR" dirty="0" smtClean="0"/>
              <a:t>Hazır giyim eşyaları</a:t>
            </a:r>
          </a:p>
          <a:p>
            <a:r>
              <a:rPr lang="tr-TR" dirty="0" smtClean="0"/>
              <a:t>• Otomotiv ürünleri</a:t>
            </a:r>
          </a:p>
          <a:p>
            <a:r>
              <a:rPr lang="tr-TR" dirty="0" smtClean="0"/>
              <a:t>• Tütün</a:t>
            </a:r>
          </a:p>
          <a:p>
            <a:r>
              <a:rPr lang="tr-TR" dirty="0" smtClean="0"/>
              <a:t>• Elektronik eşyalar</a:t>
            </a:r>
          </a:p>
          <a:p>
            <a:r>
              <a:rPr lang="tr-TR" dirty="0" smtClean="0"/>
              <a:t>• Demir-çelik ürünleri</a:t>
            </a:r>
          </a:p>
          <a:p>
            <a:r>
              <a:rPr lang="tr-TR" dirty="0" smtClean="0"/>
              <a:t>• Pamuk ipliği</a:t>
            </a:r>
          </a:p>
          <a:p>
            <a:r>
              <a:rPr lang="tr-TR" dirty="0" smtClean="0"/>
              <a:t>• Fındık</a:t>
            </a:r>
          </a:p>
          <a:p>
            <a:r>
              <a:rPr lang="tr-TR" dirty="0" smtClean="0"/>
              <a:t>• Cam ürünleri</a:t>
            </a:r>
          </a:p>
          <a:p>
            <a:r>
              <a:rPr lang="tr-TR" dirty="0" smtClean="0"/>
              <a:t>• Meyve</a:t>
            </a:r>
          </a:p>
          <a:p>
            <a:r>
              <a:rPr lang="tr-TR" dirty="0" smtClean="0"/>
              <a:t>• </a:t>
            </a:r>
            <a:r>
              <a:rPr lang="tr-TR" dirty="0" smtClean="0"/>
              <a:t>Sebze</a:t>
            </a:r>
            <a:r>
              <a:rPr lang="tr-TR" dirty="0" smtClean="0"/>
              <a:t> • </a:t>
            </a:r>
            <a:endParaRPr lang="tr-TR" dirty="0" smtClean="0"/>
          </a:p>
          <a:p>
            <a:endParaRPr lang="tr-TR" dirty="0" smtClean="0"/>
          </a:p>
          <a:p>
            <a:r>
              <a:rPr lang="tr-TR" dirty="0" smtClean="0">
                <a:solidFill>
                  <a:schemeClr val="accent2"/>
                </a:solidFill>
                <a:latin typeface="Arial Black" pitchFamily="34" charset="0"/>
              </a:rPr>
              <a:t>İTHALATIMIZ (Dış alım)</a:t>
            </a:r>
            <a:endParaRPr lang="tr-TR" dirty="0" smtClean="0">
              <a:solidFill>
                <a:schemeClr val="accent2"/>
              </a:solidFill>
              <a:latin typeface="Arial Black" pitchFamily="34" charset="0"/>
            </a:endParaRPr>
          </a:p>
          <a:p>
            <a:r>
              <a:rPr lang="tr-TR" dirty="0" smtClean="0"/>
              <a:t>Otomobil</a:t>
            </a:r>
            <a:endParaRPr lang="tr-TR" dirty="0" smtClean="0"/>
          </a:p>
          <a:p>
            <a:r>
              <a:rPr lang="tr-TR" dirty="0" smtClean="0"/>
              <a:t>• Çeşitli makineler</a:t>
            </a:r>
          </a:p>
          <a:p>
            <a:r>
              <a:rPr lang="tr-TR" dirty="0" smtClean="0"/>
              <a:t>• Uçak</a:t>
            </a:r>
          </a:p>
          <a:p>
            <a:r>
              <a:rPr lang="tr-TR" dirty="0" smtClean="0"/>
              <a:t>• Petrol ürünleri</a:t>
            </a:r>
          </a:p>
          <a:p>
            <a:r>
              <a:rPr lang="tr-TR" dirty="0" smtClean="0"/>
              <a:t>• Plastik ürünleri</a:t>
            </a:r>
          </a:p>
          <a:p>
            <a:r>
              <a:rPr lang="tr-TR" dirty="0" smtClean="0"/>
              <a:t>• Eczacılık ürünleri</a:t>
            </a:r>
          </a:p>
          <a:p>
            <a:r>
              <a:rPr lang="tr-TR" dirty="0" smtClean="0"/>
              <a:t>• Helikopter</a:t>
            </a:r>
          </a:p>
          <a:p>
            <a:r>
              <a:rPr lang="tr-TR" dirty="0" smtClean="0"/>
              <a:t>• Tıbbi malzemeler</a:t>
            </a:r>
          </a:p>
          <a:p>
            <a:r>
              <a:rPr lang="tr-TR" dirty="0" smtClean="0"/>
              <a:t>• Elektrikli cihazlar</a:t>
            </a:r>
          </a:p>
          <a:p>
            <a:r>
              <a:rPr lang="tr-TR" dirty="0" smtClean="0"/>
              <a:t>• Kimyasal maddeler, ilaçlar</a:t>
            </a:r>
            <a:endParaRPr lang="tr-TR" dirty="0"/>
          </a:p>
        </p:txBody>
      </p:sp>
      <p:cxnSp>
        <p:nvCxnSpPr>
          <p:cNvPr id="5" name="4 Düz Ok Bağlayıcısı"/>
          <p:cNvCxnSpPr>
            <a:stCxn id="3" idx="0"/>
          </p:cNvCxnSpPr>
          <p:nvPr/>
        </p:nvCxnSpPr>
        <p:spPr>
          <a:xfrm flipH="1">
            <a:off x="4499992" y="0"/>
            <a:ext cx="72008" cy="6858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10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2" dur="10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10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6" dur="10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10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0" dur="10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10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4" dur="1000" fill="hold"/>
                                        <p:tgtEl>
                                          <p:spTgt spid="3">
                                            <p:txEl>
                                              <p:pRg st="4" end="4"/>
                                            </p:txEl>
                                          </p:spTgt>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10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28" dur="1000" fill="hold"/>
                                        <p:tgtEl>
                                          <p:spTgt spid="3">
                                            <p:txEl>
                                              <p:pRg st="5" end="5"/>
                                            </p:txEl>
                                          </p:spTgt>
                                        </p:tgtEl>
                                        <p:attrNameLst>
                                          <p:attrName>ppt_y</p:attrName>
                                        </p:attrNameLst>
                                      </p:cBhvr>
                                      <p:tavLst>
                                        <p:tav tm="0">
                                          <p:val>
                                            <p:strVal val="0-#ppt_h/2"/>
                                          </p:val>
                                        </p:tav>
                                        <p:tav tm="100000">
                                          <p:val>
                                            <p:strVal val="#ppt_y"/>
                                          </p:val>
                                        </p:tav>
                                      </p:tavLst>
                                    </p:anim>
                                  </p:childTnLst>
                                </p:cTn>
                              </p:par>
                              <p:par>
                                <p:cTn id="29" presetID="2" presetClass="entr" presetSubtype="9"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10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32" dur="1000" fill="hold"/>
                                        <p:tgtEl>
                                          <p:spTgt spid="3">
                                            <p:txEl>
                                              <p:pRg st="6" end="6"/>
                                            </p:txEl>
                                          </p:spTgt>
                                        </p:tgtEl>
                                        <p:attrNameLst>
                                          <p:attrName>ppt_y</p:attrName>
                                        </p:attrNameLst>
                                      </p:cBhvr>
                                      <p:tavLst>
                                        <p:tav tm="0">
                                          <p:val>
                                            <p:strVal val="0-#ppt_h/2"/>
                                          </p:val>
                                        </p:tav>
                                        <p:tav tm="100000">
                                          <p:val>
                                            <p:strVal val="#ppt_y"/>
                                          </p:val>
                                        </p:tav>
                                      </p:tavLst>
                                    </p:anim>
                                  </p:childTnLst>
                                </p:cTn>
                              </p:par>
                              <p:par>
                                <p:cTn id="33" presetID="2" presetClass="entr" presetSubtype="9"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10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36" dur="1000" fill="hold"/>
                                        <p:tgtEl>
                                          <p:spTgt spid="3">
                                            <p:txEl>
                                              <p:pRg st="7" end="7"/>
                                            </p:txEl>
                                          </p:spTgt>
                                        </p:tgtEl>
                                        <p:attrNameLst>
                                          <p:attrName>ppt_y</p:attrName>
                                        </p:attrNameLst>
                                      </p:cBhvr>
                                      <p:tavLst>
                                        <p:tav tm="0">
                                          <p:val>
                                            <p:strVal val="0-#ppt_h/2"/>
                                          </p:val>
                                        </p:tav>
                                        <p:tav tm="100000">
                                          <p:val>
                                            <p:strVal val="#ppt_y"/>
                                          </p:val>
                                        </p:tav>
                                      </p:tavLst>
                                    </p:anim>
                                  </p:childTnLst>
                                </p:cTn>
                              </p:par>
                              <p:par>
                                <p:cTn id="37" presetID="2" presetClass="entr" presetSubtype="9" fill="hold" nodeType="with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 calcmode="lin" valueType="num">
                                      <p:cBhvr additive="base">
                                        <p:cTn id="39" dur="10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40" dur="1000" fill="hold"/>
                                        <p:tgtEl>
                                          <p:spTgt spid="3">
                                            <p:txEl>
                                              <p:pRg st="8" end="8"/>
                                            </p:txEl>
                                          </p:spTgt>
                                        </p:tgtEl>
                                        <p:attrNameLst>
                                          <p:attrName>ppt_y</p:attrName>
                                        </p:attrNameLst>
                                      </p:cBhvr>
                                      <p:tavLst>
                                        <p:tav tm="0">
                                          <p:val>
                                            <p:strVal val="0-#ppt_h/2"/>
                                          </p:val>
                                        </p:tav>
                                        <p:tav tm="100000">
                                          <p:val>
                                            <p:strVal val="#ppt_y"/>
                                          </p:val>
                                        </p:tav>
                                      </p:tavLst>
                                    </p:anim>
                                  </p:childTnLst>
                                </p:cTn>
                              </p:par>
                              <p:par>
                                <p:cTn id="41" presetID="2" presetClass="entr" presetSubtype="9" fill="hold" nodeType="with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 calcmode="lin" valueType="num">
                                      <p:cBhvr additive="base">
                                        <p:cTn id="43" dur="1000" fill="hold"/>
                                        <p:tgtEl>
                                          <p:spTgt spid="3">
                                            <p:txEl>
                                              <p:pRg st="9" end="9"/>
                                            </p:txEl>
                                          </p:spTgt>
                                        </p:tgtEl>
                                        <p:attrNameLst>
                                          <p:attrName>ppt_x</p:attrName>
                                        </p:attrNameLst>
                                      </p:cBhvr>
                                      <p:tavLst>
                                        <p:tav tm="0">
                                          <p:val>
                                            <p:strVal val="0-#ppt_w/2"/>
                                          </p:val>
                                        </p:tav>
                                        <p:tav tm="100000">
                                          <p:val>
                                            <p:strVal val="#ppt_x"/>
                                          </p:val>
                                        </p:tav>
                                      </p:tavLst>
                                    </p:anim>
                                    <p:anim calcmode="lin" valueType="num">
                                      <p:cBhvr additive="base">
                                        <p:cTn id="44" dur="1000" fill="hold"/>
                                        <p:tgtEl>
                                          <p:spTgt spid="3">
                                            <p:txEl>
                                              <p:pRg st="9" end="9"/>
                                            </p:txEl>
                                          </p:spTgt>
                                        </p:tgtEl>
                                        <p:attrNameLst>
                                          <p:attrName>ppt_y</p:attrName>
                                        </p:attrNameLst>
                                      </p:cBhvr>
                                      <p:tavLst>
                                        <p:tav tm="0">
                                          <p:val>
                                            <p:strVal val="0-#ppt_h/2"/>
                                          </p:val>
                                        </p:tav>
                                        <p:tav tm="100000">
                                          <p:val>
                                            <p:strVal val="#ppt_y"/>
                                          </p:val>
                                        </p:tav>
                                      </p:tavLst>
                                    </p:anim>
                                  </p:childTnLst>
                                </p:cTn>
                              </p:par>
                              <p:par>
                                <p:cTn id="45" presetID="2" presetClass="entr" presetSubtype="9" fill="hold" nodeType="with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anim calcmode="lin" valueType="num">
                                      <p:cBhvr additive="base">
                                        <p:cTn id="47" dur="1000" fill="hold"/>
                                        <p:tgtEl>
                                          <p:spTgt spid="3">
                                            <p:txEl>
                                              <p:pRg st="10" end="10"/>
                                            </p:txEl>
                                          </p:spTgt>
                                        </p:tgtEl>
                                        <p:attrNameLst>
                                          <p:attrName>ppt_x</p:attrName>
                                        </p:attrNameLst>
                                      </p:cBhvr>
                                      <p:tavLst>
                                        <p:tav tm="0">
                                          <p:val>
                                            <p:strVal val="0-#ppt_w/2"/>
                                          </p:val>
                                        </p:tav>
                                        <p:tav tm="100000">
                                          <p:val>
                                            <p:strVal val="#ppt_x"/>
                                          </p:val>
                                        </p:tav>
                                      </p:tavLst>
                                    </p:anim>
                                    <p:anim calcmode="lin" valueType="num">
                                      <p:cBhvr additive="base">
                                        <p:cTn id="48" dur="1000" fill="hold"/>
                                        <p:tgtEl>
                                          <p:spTgt spid="3">
                                            <p:txEl>
                                              <p:pRg st="10" end="10"/>
                                            </p:txEl>
                                          </p:spTgt>
                                        </p:tgtEl>
                                        <p:attrNameLst>
                                          <p:attrName>ppt_y</p:attrName>
                                        </p:attrNameLst>
                                      </p:cBhvr>
                                      <p:tavLst>
                                        <p:tav tm="0">
                                          <p:val>
                                            <p:strVal val="0-#ppt_h/2"/>
                                          </p:val>
                                        </p:tav>
                                        <p:tav tm="100000">
                                          <p:val>
                                            <p:strVal val="#ppt_y"/>
                                          </p:val>
                                        </p:tav>
                                      </p:tavLst>
                                    </p:anim>
                                  </p:childTnLst>
                                </p:cTn>
                              </p:par>
                              <p:par>
                                <p:cTn id="49" presetID="2" presetClass="entr" presetSubtype="9" fill="hold" nodeType="withEffect">
                                  <p:stCondLst>
                                    <p:cond delay="0"/>
                                  </p:stCondLst>
                                  <p:childTnLst>
                                    <p:set>
                                      <p:cBhvr>
                                        <p:cTn id="50" dur="1" fill="hold">
                                          <p:stCondLst>
                                            <p:cond delay="0"/>
                                          </p:stCondLst>
                                        </p:cTn>
                                        <p:tgtEl>
                                          <p:spTgt spid="3">
                                            <p:txEl>
                                              <p:pRg st="12" end="12"/>
                                            </p:txEl>
                                          </p:spTgt>
                                        </p:tgtEl>
                                        <p:attrNameLst>
                                          <p:attrName>style.visibility</p:attrName>
                                        </p:attrNameLst>
                                      </p:cBhvr>
                                      <p:to>
                                        <p:strVal val="visible"/>
                                      </p:to>
                                    </p:set>
                                    <p:anim calcmode="lin" valueType="num">
                                      <p:cBhvr additive="base">
                                        <p:cTn id="51" dur="1000" fill="hold"/>
                                        <p:tgtEl>
                                          <p:spTgt spid="3">
                                            <p:txEl>
                                              <p:pRg st="12" end="12"/>
                                            </p:txEl>
                                          </p:spTgt>
                                        </p:tgtEl>
                                        <p:attrNameLst>
                                          <p:attrName>ppt_x</p:attrName>
                                        </p:attrNameLst>
                                      </p:cBhvr>
                                      <p:tavLst>
                                        <p:tav tm="0">
                                          <p:val>
                                            <p:strVal val="0-#ppt_w/2"/>
                                          </p:val>
                                        </p:tav>
                                        <p:tav tm="100000">
                                          <p:val>
                                            <p:strVal val="#ppt_x"/>
                                          </p:val>
                                        </p:tav>
                                      </p:tavLst>
                                    </p:anim>
                                    <p:anim calcmode="lin" valueType="num">
                                      <p:cBhvr additive="base">
                                        <p:cTn id="52" dur="1000" fill="hold"/>
                                        <p:tgtEl>
                                          <p:spTgt spid="3">
                                            <p:txEl>
                                              <p:pRg st="12" end="12"/>
                                            </p:txEl>
                                          </p:spTgt>
                                        </p:tgtEl>
                                        <p:attrNameLst>
                                          <p:attrName>ppt_y</p:attrName>
                                        </p:attrNameLst>
                                      </p:cBhvr>
                                      <p:tavLst>
                                        <p:tav tm="0">
                                          <p:val>
                                            <p:strVal val="0-#ppt_h/2"/>
                                          </p:val>
                                        </p:tav>
                                        <p:tav tm="100000">
                                          <p:val>
                                            <p:strVal val="#ppt_y"/>
                                          </p:val>
                                        </p:tav>
                                      </p:tavLst>
                                    </p:anim>
                                  </p:childTnLst>
                                </p:cTn>
                              </p:par>
                              <p:par>
                                <p:cTn id="53" presetID="2" presetClass="entr" presetSubtype="9" fill="hold" nodeType="withEffect">
                                  <p:stCondLst>
                                    <p:cond delay="0"/>
                                  </p:stCondLst>
                                  <p:childTnLst>
                                    <p:set>
                                      <p:cBhvr>
                                        <p:cTn id="54" dur="1" fill="hold">
                                          <p:stCondLst>
                                            <p:cond delay="0"/>
                                          </p:stCondLst>
                                        </p:cTn>
                                        <p:tgtEl>
                                          <p:spTgt spid="3">
                                            <p:txEl>
                                              <p:pRg st="13" end="13"/>
                                            </p:txEl>
                                          </p:spTgt>
                                        </p:tgtEl>
                                        <p:attrNameLst>
                                          <p:attrName>style.visibility</p:attrName>
                                        </p:attrNameLst>
                                      </p:cBhvr>
                                      <p:to>
                                        <p:strVal val="visible"/>
                                      </p:to>
                                    </p:set>
                                    <p:anim calcmode="lin" valueType="num">
                                      <p:cBhvr additive="base">
                                        <p:cTn id="55" dur="1000" fill="hold"/>
                                        <p:tgtEl>
                                          <p:spTgt spid="3">
                                            <p:txEl>
                                              <p:pRg st="13" end="13"/>
                                            </p:txEl>
                                          </p:spTgt>
                                        </p:tgtEl>
                                        <p:attrNameLst>
                                          <p:attrName>ppt_x</p:attrName>
                                        </p:attrNameLst>
                                      </p:cBhvr>
                                      <p:tavLst>
                                        <p:tav tm="0">
                                          <p:val>
                                            <p:strVal val="0-#ppt_w/2"/>
                                          </p:val>
                                        </p:tav>
                                        <p:tav tm="100000">
                                          <p:val>
                                            <p:strVal val="#ppt_x"/>
                                          </p:val>
                                        </p:tav>
                                      </p:tavLst>
                                    </p:anim>
                                    <p:anim calcmode="lin" valueType="num">
                                      <p:cBhvr additive="base">
                                        <p:cTn id="56" dur="1000" fill="hold"/>
                                        <p:tgtEl>
                                          <p:spTgt spid="3">
                                            <p:txEl>
                                              <p:pRg st="13" end="13"/>
                                            </p:txEl>
                                          </p:spTgt>
                                        </p:tgtEl>
                                        <p:attrNameLst>
                                          <p:attrName>ppt_y</p:attrName>
                                        </p:attrNameLst>
                                      </p:cBhvr>
                                      <p:tavLst>
                                        <p:tav tm="0">
                                          <p:val>
                                            <p:strVal val="0-#ppt_h/2"/>
                                          </p:val>
                                        </p:tav>
                                        <p:tav tm="100000">
                                          <p:val>
                                            <p:strVal val="#ppt_y"/>
                                          </p:val>
                                        </p:tav>
                                      </p:tavLst>
                                    </p:anim>
                                  </p:childTnLst>
                                </p:cTn>
                              </p:par>
                              <p:par>
                                <p:cTn id="57" presetID="2" presetClass="entr" presetSubtype="9" fill="hold" nodeType="withEffect">
                                  <p:stCondLst>
                                    <p:cond delay="0"/>
                                  </p:stCondLst>
                                  <p:childTnLst>
                                    <p:set>
                                      <p:cBhvr>
                                        <p:cTn id="58" dur="1" fill="hold">
                                          <p:stCondLst>
                                            <p:cond delay="0"/>
                                          </p:stCondLst>
                                        </p:cTn>
                                        <p:tgtEl>
                                          <p:spTgt spid="3">
                                            <p:txEl>
                                              <p:pRg st="14" end="14"/>
                                            </p:txEl>
                                          </p:spTgt>
                                        </p:tgtEl>
                                        <p:attrNameLst>
                                          <p:attrName>style.visibility</p:attrName>
                                        </p:attrNameLst>
                                      </p:cBhvr>
                                      <p:to>
                                        <p:strVal val="visible"/>
                                      </p:to>
                                    </p:set>
                                    <p:anim calcmode="lin" valueType="num">
                                      <p:cBhvr additive="base">
                                        <p:cTn id="59" dur="1000" fill="hold"/>
                                        <p:tgtEl>
                                          <p:spTgt spid="3">
                                            <p:txEl>
                                              <p:pRg st="14" end="14"/>
                                            </p:txEl>
                                          </p:spTgt>
                                        </p:tgtEl>
                                        <p:attrNameLst>
                                          <p:attrName>ppt_x</p:attrName>
                                        </p:attrNameLst>
                                      </p:cBhvr>
                                      <p:tavLst>
                                        <p:tav tm="0">
                                          <p:val>
                                            <p:strVal val="0-#ppt_w/2"/>
                                          </p:val>
                                        </p:tav>
                                        <p:tav tm="100000">
                                          <p:val>
                                            <p:strVal val="#ppt_x"/>
                                          </p:val>
                                        </p:tav>
                                      </p:tavLst>
                                    </p:anim>
                                    <p:anim calcmode="lin" valueType="num">
                                      <p:cBhvr additive="base">
                                        <p:cTn id="60" dur="1000" fill="hold"/>
                                        <p:tgtEl>
                                          <p:spTgt spid="3">
                                            <p:txEl>
                                              <p:pRg st="14" end="14"/>
                                            </p:txEl>
                                          </p:spTgt>
                                        </p:tgtEl>
                                        <p:attrNameLst>
                                          <p:attrName>ppt_y</p:attrName>
                                        </p:attrNameLst>
                                      </p:cBhvr>
                                      <p:tavLst>
                                        <p:tav tm="0">
                                          <p:val>
                                            <p:strVal val="0-#ppt_h/2"/>
                                          </p:val>
                                        </p:tav>
                                        <p:tav tm="100000">
                                          <p:val>
                                            <p:strVal val="#ppt_y"/>
                                          </p:val>
                                        </p:tav>
                                      </p:tavLst>
                                    </p:anim>
                                  </p:childTnLst>
                                </p:cTn>
                              </p:par>
                              <p:par>
                                <p:cTn id="61" presetID="2" presetClass="entr" presetSubtype="9" fill="hold" nodeType="withEffect">
                                  <p:stCondLst>
                                    <p:cond delay="0"/>
                                  </p:stCondLst>
                                  <p:childTnLst>
                                    <p:set>
                                      <p:cBhvr>
                                        <p:cTn id="62" dur="1" fill="hold">
                                          <p:stCondLst>
                                            <p:cond delay="0"/>
                                          </p:stCondLst>
                                        </p:cTn>
                                        <p:tgtEl>
                                          <p:spTgt spid="3">
                                            <p:txEl>
                                              <p:pRg st="15" end="15"/>
                                            </p:txEl>
                                          </p:spTgt>
                                        </p:tgtEl>
                                        <p:attrNameLst>
                                          <p:attrName>style.visibility</p:attrName>
                                        </p:attrNameLst>
                                      </p:cBhvr>
                                      <p:to>
                                        <p:strVal val="visible"/>
                                      </p:to>
                                    </p:set>
                                    <p:anim calcmode="lin" valueType="num">
                                      <p:cBhvr additive="base">
                                        <p:cTn id="63" dur="1000" fill="hold"/>
                                        <p:tgtEl>
                                          <p:spTgt spid="3">
                                            <p:txEl>
                                              <p:pRg st="15" end="15"/>
                                            </p:txEl>
                                          </p:spTgt>
                                        </p:tgtEl>
                                        <p:attrNameLst>
                                          <p:attrName>ppt_x</p:attrName>
                                        </p:attrNameLst>
                                      </p:cBhvr>
                                      <p:tavLst>
                                        <p:tav tm="0">
                                          <p:val>
                                            <p:strVal val="0-#ppt_w/2"/>
                                          </p:val>
                                        </p:tav>
                                        <p:tav tm="100000">
                                          <p:val>
                                            <p:strVal val="#ppt_x"/>
                                          </p:val>
                                        </p:tav>
                                      </p:tavLst>
                                    </p:anim>
                                    <p:anim calcmode="lin" valueType="num">
                                      <p:cBhvr additive="base">
                                        <p:cTn id="64" dur="1000" fill="hold"/>
                                        <p:tgtEl>
                                          <p:spTgt spid="3">
                                            <p:txEl>
                                              <p:pRg st="15" end="15"/>
                                            </p:txEl>
                                          </p:spTgt>
                                        </p:tgtEl>
                                        <p:attrNameLst>
                                          <p:attrName>ppt_y</p:attrName>
                                        </p:attrNameLst>
                                      </p:cBhvr>
                                      <p:tavLst>
                                        <p:tav tm="0">
                                          <p:val>
                                            <p:strVal val="0-#ppt_h/2"/>
                                          </p:val>
                                        </p:tav>
                                        <p:tav tm="100000">
                                          <p:val>
                                            <p:strVal val="#ppt_y"/>
                                          </p:val>
                                        </p:tav>
                                      </p:tavLst>
                                    </p:anim>
                                  </p:childTnLst>
                                </p:cTn>
                              </p:par>
                              <p:par>
                                <p:cTn id="65" presetID="2" presetClass="entr" presetSubtype="9" fill="hold" nodeType="withEffect">
                                  <p:stCondLst>
                                    <p:cond delay="0"/>
                                  </p:stCondLst>
                                  <p:childTnLst>
                                    <p:set>
                                      <p:cBhvr>
                                        <p:cTn id="66" dur="1" fill="hold">
                                          <p:stCondLst>
                                            <p:cond delay="0"/>
                                          </p:stCondLst>
                                        </p:cTn>
                                        <p:tgtEl>
                                          <p:spTgt spid="3">
                                            <p:txEl>
                                              <p:pRg st="16" end="16"/>
                                            </p:txEl>
                                          </p:spTgt>
                                        </p:tgtEl>
                                        <p:attrNameLst>
                                          <p:attrName>style.visibility</p:attrName>
                                        </p:attrNameLst>
                                      </p:cBhvr>
                                      <p:to>
                                        <p:strVal val="visible"/>
                                      </p:to>
                                    </p:set>
                                    <p:anim calcmode="lin" valueType="num">
                                      <p:cBhvr additive="base">
                                        <p:cTn id="67" dur="1000" fill="hold"/>
                                        <p:tgtEl>
                                          <p:spTgt spid="3">
                                            <p:txEl>
                                              <p:pRg st="16" end="16"/>
                                            </p:txEl>
                                          </p:spTgt>
                                        </p:tgtEl>
                                        <p:attrNameLst>
                                          <p:attrName>ppt_x</p:attrName>
                                        </p:attrNameLst>
                                      </p:cBhvr>
                                      <p:tavLst>
                                        <p:tav tm="0">
                                          <p:val>
                                            <p:strVal val="0-#ppt_w/2"/>
                                          </p:val>
                                        </p:tav>
                                        <p:tav tm="100000">
                                          <p:val>
                                            <p:strVal val="#ppt_x"/>
                                          </p:val>
                                        </p:tav>
                                      </p:tavLst>
                                    </p:anim>
                                    <p:anim calcmode="lin" valueType="num">
                                      <p:cBhvr additive="base">
                                        <p:cTn id="68" dur="1000" fill="hold"/>
                                        <p:tgtEl>
                                          <p:spTgt spid="3">
                                            <p:txEl>
                                              <p:pRg st="16" end="16"/>
                                            </p:txEl>
                                          </p:spTgt>
                                        </p:tgtEl>
                                        <p:attrNameLst>
                                          <p:attrName>ppt_y</p:attrName>
                                        </p:attrNameLst>
                                      </p:cBhvr>
                                      <p:tavLst>
                                        <p:tav tm="0">
                                          <p:val>
                                            <p:strVal val="0-#ppt_h/2"/>
                                          </p:val>
                                        </p:tav>
                                        <p:tav tm="100000">
                                          <p:val>
                                            <p:strVal val="#ppt_y"/>
                                          </p:val>
                                        </p:tav>
                                      </p:tavLst>
                                    </p:anim>
                                  </p:childTnLst>
                                </p:cTn>
                              </p:par>
                              <p:par>
                                <p:cTn id="69" presetID="2" presetClass="entr" presetSubtype="9" fill="hold" nodeType="withEffect">
                                  <p:stCondLst>
                                    <p:cond delay="0"/>
                                  </p:stCondLst>
                                  <p:childTnLst>
                                    <p:set>
                                      <p:cBhvr>
                                        <p:cTn id="70" dur="1" fill="hold">
                                          <p:stCondLst>
                                            <p:cond delay="0"/>
                                          </p:stCondLst>
                                        </p:cTn>
                                        <p:tgtEl>
                                          <p:spTgt spid="3">
                                            <p:txEl>
                                              <p:pRg st="17" end="17"/>
                                            </p:txEl>
                                          </p:spTgt>
                                        </p:tgtEl>
                                        <p:attrNameLst>
                                          <p:attrName>style.visibility</p:attrName>
                                        </p:attrNameLst>
                                      </p:cBhvr>
                                      <p:to>
                                        <p:strVal val="visible"/>
                                      </p:to>
                                    </p:set>
                                    <p:anim calcmode="lin" valueType="num">
                                      <p:cBhvr additive="base">
                                        <p:cTn id="71" dur="1000" fill="hold"/>
                                        <p:tgtEl>
                                          <p:spTgt spid="3">
                                            <p:txEl>
                                              <p:pRg st="17" end="17"/>
                                            </p:txEl>
                                          </p:spTgt>
                                        </p:tgtEl>
                                        <p:attrNameLst>
                                          <p:attrName>ppt_x</p:attrName>
                                        </p:attrNameLst>
                                      </p:cBhvr>
                                      <p:tavLst>
                                        <p:tav tm="0">
                                          <p:val>
                                            <p:strVal val="0-#ppt_w/2"/>
                                          </p:val>
                                        </p:tav>
                                        <p:tav tm="100000">
                                          <p:val>
                                            <p:strVal val="#ppt_x"/>
                                          </p:val>
                                        </p:tav>
                                      </p:tavLst>
                                    </p:anim>
                                    <p:anim calcmode="lin" valueType="num">
                                      <p:cBhvr additive="base">
                                        <p:cTn id="72" dur="1000" fill="hold"/>
                                        <p:tgtEl>
                                          <p:spTgt spid="3">
                                            <p:txEl>
                                              <p:pRg st="17" end="17"/>
                                            </p:txEl>
                                          </p:spTgt>
                                        </p:tgtEl>
                                        <p:attrNameLst>
                                          <p:attrName>ppt_y</p:attrName>
                                        </p:attrNameLst>
                                      </p:cBhvr>
                                      <p:tavLst>
                                        <p:tav tm="0">
                                          <p:val>
                                            <p:strVal val="0-#ppt_h/2"/>
                                          </p:val>
                                        </p:tav>
                                        <p:tav tm="100000">
                                          <p:val>
                                            <p:strVal val="#ppt_y"/>
                                          </p:val>
                                        </p:tav>
                                      </p:tavLst>
                                    </p:anim>
                                  </p:childTnLst>
                                </p:cTn>
                              </p:par>
                              <p:par>
                                <p:cTn id="73" presetID="2" presetClass="entr" presetSubtype="9" fill="hold" nodeType="withEffect">
                                  <p:stCondLst>
                                    <p:cond delay="0"/>
                                  </p:stCondLst>
                                  <p:childTnLst>
                                    <p:set>
                                      <p:cBhvr>
                                        <p:cTn id="74" dur="1" fill="hold">
                                          <p:stCondLst>
                                            <p:cond delay="0"/>
                                          </p:stCondLst>
                                        </p:cTn>
                                        <p:tgtEl>
                                          <p:spTgt spid="3">
                                            <p:txEl>
                                              <p:pRg st="18" end="18"/>
                                            </p:txEl>
                                          </p:spTgt>
                                        </p:tgtEl>
                                        <p:attrNameLst>
                                          <p:attrName>style.visibility</p:attrName>
                                        </p:attrNameLst>
                                      </p:cBhvr>
                                      <p:to>
                                        <p:strVal val="visible"/>
                                      </p:to>
                                    </p:set>
                                    <p:anim calcmode="lin" valueType="num">
                                      <p:cBhvr additive="base">
                                        <p:cTn id="75" dur="1000" fill="hold"/>
                                        <p:tgtEl>
                                          <p:spTgt spid="3">
                                            <p:txEl>
                                              <p:pRg st="18" end="18"/>
                                            </p:txEl>
                                          </p:spTgt>
                                        </p:tgtEl>
                                        <p:attrNameLst>
                                          <p:attrName>ppt_x</p:attrName>
                                        </p:attrNameLst>
                                      </p:cBhvr>
                                      <p:tavLst>
                                        <p:tav tm="0">
                                          <p:val>
                                            <p:strVal val="0-#ppt_w/2"/>
                                          </p:val>
                                        </p:tav>
                                        <p:tav tm="100000">
                                          <p:val>
                                            <p:strVal val="#ppt_x"/>
                                          </p:val>
                                        </p:tav>
                                      </p:tavLst>
                                    </p:anim>
                                    <p:anim calcmode="lin" valueType="num">
                                      <p:cBhvr additive="base">
                                        <p:cTn id="76" dur="1000" fill="hold"/>
                                        <p:tgtEl>
                                          <p:spTgt spid="3">
                                            <p:txEl>
                                              <p:pRg st="18" end="18"/>
                                            </p:txEl>
                                          </p:spTgt>
                                        </p:tgtEl>
                                        <p:attrNameLst>
                                          <p:attrName>ppt_y</p:attrName>
                                        </p:attrNameLst>
                                      </p:cBhvr>
                                      <p:tavLst>
                                        <p:tav tm="0">
                                          <p:val>
                                            <p:strVal val="0-#ppt_h/2"/>
                                          </p:val>
                                        </p:tav>
                                        <p:tav tm="100000">
                                          <p:val>
                                            <p:strVal val="#ppt_y"/>
                                          </p:val>
                                        </p:tav>
                                      </p:tavLst>
                                    </p:anim>
                                  </p:childTnLst>
                                </p:cTn>
                              </p:par>
                              <p:par>
                                <p:cTn id="77" presetID="2" presetClass="entr" presetSubtype="9" fill="hold" nodeType="withEffect">
                                  <p:stCondLst>
                                    <p:cond delay="0"/>
                                  </p:stCondLst>
                                  <p:childTnLst>
                                    <p:set>
                                      <p:cBhvr>
                                        <p:cTn id="78" dur="1" fill="hold">
                                          <p:stCondLst>
                                            <p:cond delay="0"/>
                                          </p:stCondLst>
                                        </p:cTn>
                                        <p:tgtEl>
                                          <p:spTgt spid="3">
                                            <p:txEl>
                                              <p:pRg st="19" end="19"/>
                                            </p:txEl>
                                          </p:spTgt>
                                        </p:tgtEl>
                                        <p:attrNameLst>
                                          <p:attrName>style.visibility</p:attrName>
                                        </p:attrNameLst>
                                      </p:cBhvr>
                                      <p:to>
                                        <p:strVal val="visible"/>
                                      </p:to>
                                    </p:set>
                                    <p:anim calcmode="lin" valueType="num">
                                      <p:cBhvr additive="base">
                                        <p:cTn id="79" dur="1000" fill="hold"/>
                                        <p:tgtEl>
                                          <p:spTgt spid="3">
                                            <p:txEl>
                                              <p:pRg st="19" end="19"/>
                                            </p:txEl>
                                          </p:spTgt>
                                        </p:tgtEl>
                                        <p:attrNameLst>
                                          <p:attrName>ppt_x</p:attrName>
                                        </p:attrNameLst>
                                      </p:cBhvr>
                                      <p:tavLst>
                                        <p:tav tm="0">
                                          <p:val>
                                            <p:strVal val="0-#ppt_w/2"/>
                                          </p:val>
                                        </p:tav>
                                        <p:tav tm="100000">
                                          <p:val>
                                            <p:strVal val="#ppt_x"/>
                                          </p:val>
                                        </p:tav>
                                      </p:tavLst>
                                    </p:anim>
                                    <p:anim calcmode="lin" valueType="num">
                                      <p:cBhvr additive="base">
                                        <p:cTn id="80" dur="1000" fill="hold"/>
                                        <p:tgtEl>
                                          <p:spTgt spid="3">
                                            <p:txEl>
                                              <p:pRg st="19" end="19"/>
                                            </p:txEl>
                                          </p:spTgt>
                                        </p:tgtEl>
                                        <p:attrNameLst>
                                          <p:attrName>ppt_y</p:attrName>
                                        </p:attrNameLst>
                                      </p:cBhvr>
                                      <p:tavLst>
                                        <p:tav tm="0">
                                          <p:val>
                                            <p:strVal val="0-#ppt_h/2"/>
                                          </p:val>
                                        </p:tav>
                                        <p:tav tm="100000">
                                          <p:val>
                                            <p:strVal val="#ppt_y"/>
                                          </p:val>
                                        </p:tav>
                                      </p:tavLst>
                                    </p:anim>
                                  </p:childTnLst>
                                </p:cTn>
                              </p:par>
                              <p:par>
                                <p:cTn id="81" presetID="2" presetClass="entr" presetSubtype="9" fill="hold" nodeType="withEffect">
                                  <p:stCondLst>
                                    <p:cond delay="0"/>
                                  </p:stCondLst>
                                  <p:childTnLst>
                                    <p:set>
                                      <p:cBhvr>
                                        <p:cTn id="82" dur="1" fill="hold">
                                          <p:stCondLst>
                                            <p:cond delay="0"/>
                                          </p:stCondLst>
                                        </p:cTn>
                                        <p:tgtEl>
                                          <p:spTgt spid="3">
                                            <p:txEl>
                                              <p:pRg st="20" end="20"/>
                                            </p:txEl>
                                          </p:spTgt>
                                        </p:tgtEl>
                                        <p:attrNameLst>
                                          <p:attrName>style.visibility</p:attrName>
                                        </p:attrNameLst>
                                      </p:cBhvr>
                                      <p:to>
                                        <p:strVal val="visible"/>
                                      </p:to>
                                    </p:set>
                                    <p:anim calcmode="lin" valueType="num">
                                      <p:cBhvr additive="base">
                                        <p:cTn id="83" dur="1000" fill="hold"/>
                                        <p:tgtEl>
                                          <p:spTgt spid="3">
                                            <p:txEl>
                                              <p:pRg st="20" end="20"/>
                                            </p:txEl>
                                          </p:spTgt>
                                        </p:tgtEl>
                                        <p:attrNameLst>
                                          <p:attrName>ppt_x</p:attrName>
                                        </p:attrNameLst>
                                      </p:cBhvr>
                                      <p:tavLst>
                                        <p:tav tm="0">
                                          <p:val>
                                            <p:strVal val="0-#ppt_w/2"/>
                                          </p:val>
                                        </p:tav>
                                        <p:tav tm="100000">
                                          <p:val>
                                            <p:strVal val="#ppt_x"/>
                                          </p:val>
                                        </p:tav>
                                      </p:tavLst>
                                    </p:anim>
                                    <p:anim calcmode="lin" valueType="num">
                                      <p:cBhvr additive="base">
                                        <p:cTn id="84" dur="1000" fill="hold"/>
                                        <p:tgtEl>
                                          <p:spTgt spid="3">
                                            <p:txEl>
                                              <p:pRg st="20" end="20"/>
                                            </p:txEl>
                                          </p:spTgt>
                                        </p:tgtEl>
                                        <p:attrNameLst>
                                          <p:attrName>ppt_y</p:attrName>
                                        </p:attrNameLst>
                                      </p:cBhvr>
                                      <p:tavLst>
                                        <p:tav tm="0">
                                          <p:val>
                                            <p:strVal val="0-#ppt_h/2"/>
                                          </p:val>
                                        </p:tav>
                                        <p:tav tm="100000">
                                          <p:val>
                                            <p:strVal val="#ppt_y"/>
                                          </p:val>
                                        </p:tav>
                                      </p:tavLst>
                                    </p:anim>
                                  </p:childTnLst>
                                </p:cTn>
                              </p:par>
                              <p:par>
                                <p:cTn id="85" presetID="2" presetClass="entr" presetSubtype="9" fill="hold" nodeType="withEffect">
                                  <p:stCondLst>
                                    <p:cond delay="0"/>
                                  </p:stCondLst>
                                  <p:childTnLst>
                                    <p:set>
                                      <p:cBhvr>
                                        <p:cTn id="86" dur="1" fill="hold">
                                          <p:stCondLst>
                                            <p:cond delay="0"/>
                                          </p:stCondLst>
                                        </p:cTn>
                                        <p:tgtEl>
                                          <p:spTgt spid="3">
                                            <p:txEl>
                                              <p:pRg st="21" end="21"/>
                                            </p:txEl>
                                          </p:spTgt>
                                        </p:tgtEl>
                                        <p:attrNameLst>
                                          <p:attrName>style.visibility</p:attrName>
                                        </p:attrNameLst>
                                      </p:cBhvr>
                                      <p:to>
                                        <p:strVal val="visible"/>
                                      </p:to>
                                    </p:set>
                                    <p:anim calcmode="lin" valueType="num">
                                      <p:cBhvr additive="base">
                                        <p:cTn id="87" dur="1000" fill="hold"/>
                                        <p:tgtEl>
                                          <p:spTgt spid="3">
                                            <p:txEl>
                                              <p:pRg st="21" end="21"/>
                                            </p:txEl>
                                          </p:spTgt>
                                        </p:tgtEl>
                                        <p:attrNameLst>
                                          <p:attrName>ppt_x</p:attrName>
                                        </p:attrNameLst>
                                      </p:cBhvr>
                                      <p:tavLst>
                                        <p:tav tm="0">
                                          <p:val>
                                            <p:strVal val="0-#ppt_w/2"/>
                                          </p:val>
                                        </p:tav>
                                        <p:tav tm="100000">
                                          <p:val>
                                            <p:strVal val="#ppt_x"/>
                                          </p:val>
                                        </p:tav>
                                      </p:tavLst>
                                    </p:anim>
                                    <p:anim calcmode="lin" valueType="num">
                                      <p:cBhvr additive="base">
                                        <p:cTn id="88" dur="1000" fill="hold"/>
                                        <p:tgtEl>
                                          <p:spTgt spid="3">
                                            <p:txEl>
                                              <p:pRg st="21" end="21"/>
                                            </p:txEl>
                                          </p:spTgt>
                                        </p:tgtEl>
                                        <p:attrNameLst>
                                          <p:attrName>ppt_y</p:attrName>
                                        </p:attrNameLst>
                                      </p:cBhvr>
                                      <p:tavLst>
                                        <p:tav tm="0">
                                          <p:val>
                                            <p:strVal val="0-#ppt_h/2"/>
                                          </p:val>
                                        </p:tav>
                                        <p:tav tm="100000">
                                          <p:val>
                                            <p:strVal val="#ppt_y"/>
                                          </p:val>
                                        </p:tav>
                                      </p:tavLst>
                                    </p:anim>
                                  </p:childTnLst>
                                </p:cTn>
                              </p:par>
                              <p:par>
                                <p:cTn id="89" presetID="2" presetClass="entr" presetSubtype="9" fill="hold" nodeType="withEffect">
                                  <p:stCondLst>
                                    <p:cond delay="0"/>
                                  </p:stCondLst>
                                  <p:childTnLst>
                                    <p:set>
                                      <p:cBhvr>
                                        <p:cTn id="90" dur="1" fill="hold">
                                          <p:stCondLst>
                                            <p:cond delay="0"/>
                                          </p:stCondLst>
                                        </p:cTn>
                                        <p:tgtEl>
                                          <p:spTgt spid="3">
                                            <p:txEl>
                                              <p:pRg st="22" end="22"/>
                                            </p:txEl>
                                          </p:spTgt>
                                        </p:tgtEl>
                                        <p:attrNameLst>
                                          <p:attrName>style.visibility</p:attrName>
                                        </p:attrNameLst>
                                      </p:cBhvr>
                                      <p:to>
                                        <p:strVal val="visible"/>
                                      </p:to>
                                    </p:set>
                                    <p:anim calcmode="lin" valueType="num">
                                      <p:cBhvr additive="base">
                                        <p:cTn id="91" dur="1000" fill="hold"/>
                                        <p:tgtEl>
                                          <p:spTgt spid="3">
                                            <p:txEl>
                                              <p:pRg st="22" end="22"/>
                                            </p:txEl>
                                          </p:spTgt>
                                        </p:tgtEl>
                                        <p:attrNameLst>
                                          <p:attrName>ppt_x</p:attrName>
                                        </p:attrNameLst>
                                      </p:cBhvr>
                                      <p:tavLst>
                                        <p:tav tm="0">
                                          <p:val>
                                            <p:strVal val="0-#ppt_w/2"/>
                                          </p:val>
                                        </p:tav>
                                        <p:tav tm="100000">
                                          <p:val>
                                            <p:strVal val="#ppt_x"/>
                                          </p:val>
                                        </p:tav>
                                      </p:tavLst>
                                    </p:anim>
                                    <p:anim calcmode="lin" valueType="num">
                                      <p:cBhvr additive="base">
                                        <p:cTn id="92" dur="1000" fill="hold"/>
                                        <p:tgtEl>
                                          <p:spTgt spid="3">
                                            <p:txEl>
                                              <p:pRg st="22" end="2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172-final-country-flag-icons_1.png"/>
          <p:cNvPicPr>
            <a:picLocks noGrp="1" noChangeAspect="1"/>
          </p:cNvPicPr>
          <p:nvPr>
            <p:ph idx="1"/>
          </p:nvPr>
        </p:nvPicPr>
        <p:blipFill>
          <a:blip r:embed="rId2" cstate="print"/>
          <a:stretch>
            <a:fillRect/>
          </a:stretch>
        </p:blipFill>
        <p:spPr>
          <a:xfrm>
            <a:off x="77170" y="0"/>
            <a:ext cx="8989659" cy="6858000"/>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4" name="3 İçerik Yer Tutucusu" descr="kirim-tatar-bayragi_398298.gif"/>
          <p:cNvPicPr>
            <a:picLocks noGrp="1" noChangeAspect="1"/>
          </p:cNvPicPr>
          <p:nvPr>
            <p:ph idx="1"/>
          </p:nvPr>
        </p:nvPicPr>
        <p:blipFill>
          <a:blip r:embed="rId2" cstate="print"/>
          <a:stretch>
            <a:fillRect/>
          </a:stretch>
        </p:blipFill>
        <p:spPr>
          <a:xfrm>
            <a:off x="0" y="0"/>
            <a:ext cx="4860032" cy="3140968"/>
          </a:xfrm>
        </p:spPr>
      </p:pic>
      <p:pic>
        <p:nvPicPr>
          <p:cNvPr id="5" name="4 Resim" descr="kktc.png"/>
          <p:cNvPicPr>
            <a:picLocks noChangeAspect="1"/>
          </p:cNvPicPr>
          <p:nvPr/>
        </p:nvPicPr>
        <p:blipFill>
          <a:blip r:embed="rId3" cstate="print"/>
          <a:stretch>
            <a:fillRect/>
          </a:stretch>
        </p:blipFill>
        <p:spPr>
          <a:xfrm>
            <a:off x="4860032" y="0"/>
            <a:ext cx="4283968" cy="3140968"/>
          </a:xfrm>
          <a:prstGeom prst="rect">
            <a:avLst/>
          </a:prstGeom>
        </p:spPr>
      </p:pic>
      <p:pic>
        <p:nvPicPr>
          <p:cNvPr id="6" name="5 Resim" descr="7175294.jpeg.jpg"/>
          <p:cNvPicPr>
            <a:picLocks noChangeAspect="1"/>
          </p:cNvPicPr>
          <p:nvPr/>
        </p:nvPicPr>
        <p:blipFill>
          <a:blip r:embed="rId4" cstate="print"/>
          <a:stretch>
            <a:fillRect/>
          </a:stretch>
        </p:blipFill>
        <p:spPr>
          <a:xfrm>
            <a:off x="4644008" y="4077072"/>
            <a:ext cx="4499992" cy="2780928"/>
          </a:xfrm>
          <a:prstGeom prst="rect">
            <a:avLst/>
          </a:prstGeom>
        </p:spPr>
      </p:pic>
      <p:pic>
        <p:nvPicPr>
          <p:cNvPr id="7" name="6 Resim" descr="almanya-bayragi.jpg"/>
          <p:cNvPicPr>
            <a:picLocks noChangeAspect="1"/>
          </p:cNvPicPr>
          <p:nvPr/>
        </p:nvPicPr>
        <p:blipFill>
          <a:blip r:embed="rId5" cstate="print"/>
          <a:stretch>
            <a:fillRect/>
          </a:stretch>
        </p:blipFill>
        <p:spPr>
          <a:xfrm>
            <a:off x="0" y="4077072"/>
            <a:ext cx="4644008" cy="2780928"/>
          </a:xfrm>
          <a:prstGeom prst="rect">
            <a:avLst/>
          </a:prstGeom>
        </p:spPr>
      </p:pic>
      <p:pic>
        <p:nvPicPr>
          <p:cNvPr id="8" name="7 Resim" descr="bir-ermeni-bir-turk-elele-rekor-kirdi-0812131200_l.jpg"/>
          <p:cNvPicPr>
            <a:picLocks noChangeAspect="1"/>
          </p:cNvPicPr>
          <p:nvPr/>
        </p:nvPicPr>
        <p:blipFill>
          <a:blip r:embed="rId6" cstate="print"/>
          <a:stretch>
            <a:fillRect/>
          </a:stretch>
        </p:blipFill>
        <p:spPr>
          <a:xfrm>
            <a:off x="0" y="2780928"/>
            <a:ext cx="9144000" cy="165618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par>
                                <p:cTn id="8" presetID="8"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amond(in)">
                                      <p:cBhvr>
                                        <p:cTn id="10" dur="2000"/>
                                        <p:tgtEl>
                                          <p:spTgt spid="5"/>
                                        </p:tgtEl>
                                      </p:cBhvr>
                                    </p:animEffect>
                                  </p:childTnLst>
                                </p:cTn>
                              </p:par>
                              <p:par>
                                <p:cTn id="11" presetID="8" presetClass="entr" presetSubtype="16"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diamond(in)">
                                      <p:cBhvr>
                                        <p:cTn id="13" dur="2000"/>
                                        <p:tgtEl>
                                          <p:spTgt spid="8"/>
                                        </p:tgtEl>
                                      </p:cBhvr>
                                    </p:animEffect>
                                  </p:childTnLst>
                                </p:cTn>
                              </p:par>
                              <p:par>
                                <p:cTn id="14" presetID="8" presetClass="entr" presetSubtype="16"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diamond(in)">
                                      <p:cBhvr>
                                        <p:cTn id="16" dur="2000"/>
                                        <p:tgtEl>
                                          <p:spTgt spid="7"/>
                                        </p:tgtEl>
                                      </p:cBhvr>
                                    </p:animEffect>
                                  </p:childTnLst>
                                </p:cTn>
                              </p:par>
                              <p:par>
                                <p:cTn id="17" presetID="8" presetClass="entr" presetSubtype="16"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diamond(in)">
                                      <p:cBhvr>
                                        <p:cTn id="1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title"/>
          </p:nvPr>
        </p:nvSpPr>
        <p:spPr>
          <a:xfrm>
            <a:off x="0" y="0"/>
            <a:ext cx="4427984" cy="6858000"/>
          </a:xfrm>
          <a:noFill/>
          <a:ln>
            <a:noFill/>
          </a:ln>
        </p:spPr>
        <p:txBody>
          <a:bodyPr>
            <a:noAutofit/>
          </a:bodyPr>
          <a:lstStyle/>
          <a:p>
            <a:r>
              <a:rPr lang="tr-TR" sz="1800" b="0" dirty="0" smtClean="0">
                <a:ln>
                  <a:noFill/>
                </a:ln>
                <a:solidFill>
                  <a:schemeClr val="tx1"/>
                </a:solidFill>
                <a:effectLst/>
                <a:latin typeface="Arial Black" pitchFamily="34" charset="0"/>
              </a:rPr>
              <a:t>1991 yılında bağımsızlığını kazanan Türk Cumhuriyetleriyle</a:t>
            </a:r>
            <a:br>
              <a:rPr lang="tr-TR" sz="1800" b="0" dirty="0" smtClean="0">
                <a:ln>
                  <a:noFill/>
                </a:ln>
                <a:solidFill>
                  <a:schemeClr val="tx1"/>
                </a:solidFill>
                <a:effectLst/>
                <a:latin typeface="Arial Black" pitchFamily="34" charset="0"/>
              </a:rPr>
            </a:br>
            <a:r>
              <a:rPr lang="tr-TR" sz="1800" b="0" dirty="0" smtClean="0">
                <a:ln>
                  <a:noFill/>
                </a:ln>
                <a:solidFill>
                  <a:schemeClr val="tx1"/>
                </a:solidFill>
                <a:effectLst/>
                <a:latin typeface="Arial Black" pitchFamily="34" charset="0"/>
              </a:rPr>
              <a:t>(Azerbaycan, Türkmenistan, Kazakistan, Kırgızistan, Özbekistan)</a:t>
            </a:r>
            <a:r>
              <a:rPr lang="tr-TR" b="0" dirty="0" smtClean="0">
                <a:ln>
                  <a:noFill/>
                </a:ln>
                <a:solidFill>
                  <a:schemeClr val="tx1"/>
                </a:solidFill>
                <a:effectLst/>
                <a:latin typeface="Arial Black" pitchFamily="34" charset="0"/>
              </a:rPr>
              <a:t/>
            </a:r>
            <a:br>
              <a:rPr lang="tr-TR" b="0" dirty="0" smtClean="0">
                <a:ln>
                  <a:noFill/>
                </a:ln>
                <a:solidFill>
                  <a:schemeClr val="tx1"/>
                </a:solidFill>
                <a:effectLst/>
                <a:latin typeface="Arial Black" pitchFamily="34" charset="0"/>
              </a:rPr>
            </a:br>
            <a:r>
              <a:rPr lang="tr-TR" sz="1800" b="0" dirty="0" smtClean="0">
                <a:ln>
                  <a:noFill/>
                </a:ln>
                <a:solidFill>
                  <a:schemeClr val="tx1"/>
                </a:solidFill>
                <a:effectLst/>
                <a:latin typeface="Arial Black" pitchFamily="34" charset="0"/>
              </a:rPr>
              <a:t>Türkiye arasındaki siyasi, sosyal, kültürel ve ekonomik ilişkiler</a:t>
            </a:r>
            <a:br>
              <a:rPr lang="tr-TR" sz="1800" b="0" dirty="0" smtClean="0">
                <a:ln>
                  <a:noFill/>
                </a:ln>
                <a:solidFill>
                  <a:schemeClr val="tx1"/>
                </a:solidFill>
                <a:effectLst/>
                <a:latin typeface="Arial Black" pitchFamily="34" charset="0"/>
              </a:rPr>
            </a:br>
            <a:r>
              <a:rPr lang="tr-TR" sz="1800" b="0" dirty="0" smtClean="0">
                <a:ln>
                  <a:noFill/>
                </a:ln>
                <a:solidFill>
                  <a:schemeClr val="tx1"/>
                </a:solidFill>
                <a:effectLst/>
                <a:latin typeface="Arial Black" pitchFamily="34" charset="0"/>
              </a:rPr>
              <a:t>sürekli gelişme göstermektedir. Bu gelişmelerin hız kazanmasında</a:t>
            </a:r>
            <a:br>
              <a:rPr lang="tr-TR" sz="1800" b="0" dirty="0" smtClean="0">
                <a:ln>
                  <a:noFill/>
                </a:ln>
                <a:solidFill>
                  <a:schemeClr val="tx1"/>
                </a:solidFill>
                <a:effectLst/>
                <a:latin typeface="Arial Black" pitchFamily="34" charset="0"/>
              </a:rPr>
            </a:br>
            <a:r>
              <a:rPr lang="tr-TR" sz="1800" b="0" dirty="0" smtClean="0">
                <a:ln>
                  <a:noFill/>
                </a:ln>
                <a:solidFill>
                  <a:schemeClr val="tx1"/>
                </a:solidFill>
                <a:effectLst/>
                <a:latin typeface="Arial Black" pitchFamily="34" charset="0"/>
              </a:rPr>
              <a:t>Türk İş Birliği ve Kalkınma İdaresi Başkanlığı (TİKA)</a:t>
            </a:r>
            <a:r>
              <a:rPr lang="tr-TR" sz="1800" b="0" dirty="0" err="1" smtClean="0">
                <a:ln>
                  <a:noFill/>
                </a:ln>
                <a:solidFill>
                  <a:schemeClr val="tx1"/>
                </a:solidFill>
                <a:effectLst/>
                <a:latin typeface="Arial Black" pitchFamily="34" charset="0"/>
              </a:rPr>
              <a:t>nın</a:t>
            </a:r>
            <a:r>
              <a:rPr lang="tr-TR" sz="1800" b="0" dirty="0" smtClean="0">
                <a:ln>
                  <a:noFill/>
                </a:ln>
                <a:solidFill>
                  <a:schemeClr val="tx1"/>
                </a:solidFill>
                <a:effectLst/>
                <a:latin typeface="Arial Black" pitchFamily="34" charset="0"/>
              </a:rPr>
              <a:t/>
            </a:r>
            <a:br>
              <a:rPr lang="tr-TR" sz="1800" b="0" dirty="0" smtClean="0">
                <a:ln>
                  <a:noFill/>
                </a:ln>
                <a:solidFill>
                  <a:schemeClr val="tx1"/>
                </a:solidFill>
                <a:effectLst/>
                <a:latin typeface="Arial Black" pitchFamily="34" charset="0"/>
              </a:rPr>
            </a:br>
            <a:r>
              <a:rPr lang="tr-TR" sz="1800" b="0" dirty="0" smtClean="0">
                <a:ln>
                  <a:noFill/>
                </a:ln>
                <a:solidFill>
                  <a:schemeClr val="tx1"/>
                </a:solidFill>
                <a:effectLst/>
                <a:latin typeface="Arial Black" pitchFamily="34" charset="0"/>
              </a:rPr>
              <a:t>önemli bir yeri vardır. Bu başkanlık, 1992 yılında Dışişleri</a:t>
            </a:r>
            <a:br>
              <a:rPr lang="tr-TR" sz="1800" b="0" dirty="0" smtClean="0">
                <a:ln>
                  <a:noFill/>
                </a:ln>
                <a:solidFill>
                  <a:schemeClr val="tx1"/>
                </a:solidFill>
                <a:effectLst/>
                <a:latin typeface="Arial Black" pitchFamily="34" charset="0"/>
              </a:rPr>
            </a:br>
            <a:r>
              <a:rPr lang="tr-TR" sz="1800" b="0" dirty="0" smtClean="0">
                <a:ln>
                  <a:noFill/>
                </a:ln>
                <a:solidFill>
                  <a:schemeClr val="tx1"/>
                </a:solidFill>
                <a:effectLst/>
                <a:latin typeface="Arial Black" pitchFamily="34" charset="0"/>
              </a:rPr>
              <a:t>Bakanlığına bağlı olarak kurulmuştur. </a:t>
            </a:r>
            <a:r>
              <a:rPr lang="tr-TR" sz="1800" b="0" dirty="0" err="1" smtClean="0">
                <a:ln>
                  <a:noFill/>
                </a:ln>
                <a:solidFill>
                  <a:schemeClr val="tx1"/>
                </a:solidFill>
                <a:effectLst/>
                <a:latin typeface="Arial Black" pitchFamily="34" charset="0"/>
              </a:rPr>
              <a:t>TİKA'nın</a:t>
            </a:r>
            <a:r>
              <a:rPr lang="tr-TR" sz="1800" b="0" dirty="0" smtClean="0">
                <a:ln>
                  <a:noFill/>
                </a:ln>
                <a:solidFill>
                  <a:schemeClr val="tx1"/>
                </a:solidFill>
                <a:effectLst/>
                <a:latin typeface="Arial Black" pitchFamily="34" charset="0"/>
              </a:rPr>
              <a:t> kuruluş amacı;</a:t>
            </a:r>
            <a:br>
              <a:rPr lang="tr-TR" sz="1800" b="0" dirty="0" smtClean="0">
                <a:ln>
                  <a:noFill/>
                </a:ln>
                <a:solidFill>
                  <a:schemeClr val="tx1"/>
                </a:solidFill>
                <a:effectLst/>
                <a:latin typeface="Arial Black" pitchFamily="34" charset="0"/>
              </a:rPr>
            </a:br>
            <a:r>
              <a:rPr lang="tr-TR" sz="1800" b="0" dirty="0" smtClean="0">
                <a:ln>
                  <a:noFill/>
                </a:ln>
                <a:solidFill>
                  <a:schemeClr val="tx1"/>
                </a:solidFill>
                <a:effectLst/>
                <a:latin typeface="Arial Black" pitchFamily="34" charset="0"/>
              </a:rPr>
              <a:t>özellikle Türk dilinin konuşulduğu ülkeler, komşu ülkeler ve</a:t>
            </a:r>
            <a:br>
              <a:rPr lang="tr-TR" sz="1800" b="0" dirty="0" smtClean="0">
                <a:ln>
                  <a:noFill/>
                </a:ln>
                <a:solidFill>
                  <a:schemeClr val="tx1"/>
                </a:solidFill>
                <a:effectLst/>
                <a:latin typeface="Arial Black" pitchFamily="34" charset="0"/>
              </a:rPr>
            </a:br>
            <a:r>
              <a:rPr lang="tr-TR" sz="1800" b="0" dirty="0" smtClean="0">
                <a:ln>
                  <a:noFill/>
                </a:ln>
                <a:solidFill>
                  <a:schemeClr val="tx1"/>
                </a:solidFill>
                <a:effectLst/>
                <a:latin typeface="Arial Black" pitchFamily="34" charset="0"/>
              </a:rPr>
              <a:t>gelişmekte olan ülkelerle her türlü iş birliğini geliştirmektir.</a:t>
            </a:r>
            <a:endParaRPr lang="tr-TR" b="0" dirty="0">
              <a:ln>
                <a:noFill/>
              </a:ln>
              <a:solidFill>
                <a:schemeClr val="tx1"/>
              </a:solidFill>
              <a:effectLst/>
              <a:latin typeface="Arial Black" pitchFamily="34" charset="0"/>
            </a:endParaRPr>
          </a:p>
        </p:txBody>
      </p:sp>
      <p:sp>
        <p:nvSpPr>
          <p:cNvPr id="5" name="4 Metin Yer Tutucusu"/>
          <p:cNvSpPr>
            <a:spLocks noGrp="1"/>
          </p:cNvSpPr>
          <p:nvPr>
            <p:ph type="body" idx="1"/>
          </p:nvPr>
        </p:nvSpPr>
        <p:spPr>
          <a:xfrm>
            <a:off x="4499992" y="0"/>
            <a:ext cx="4644008" cy="6858000"/>
          </a:xfrm>
        </p:spPr>
        <p:txBody>
          <a:bodyPr/>
          <a:lstStyle/>
          <a:p>
            <a:endParaRPr lang="tr-TR" dirty="0"/>
          </a:p>
        </p:txBody>
      </p:sp>
      <p:pic>
        <p:nvPicPr>
          <p:cNvPr id="1026" name="Picture 2"/>
          <p:cNvPicPr>
            <a:picLocks noChangeAspect="1" noChangeArrowheads="1"/>
          </p:cNvPicPr>
          <p:nvPr/>
        </p:nvPicPr>
        <p:blipFill>
          <a:blip r:embed="rId2" cstate="print"/>
          <a:srcRect/>
          <a:stretch>
            <a:fillRect/>
          </a:stretch>
        </p:blipFill>
        <p:spPr bwMode="auto">
          <a:xfrm>
            <a:off x="4499992" y="0"/>
            <a:ext cx="4644008" cy="685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8" presetClass="entr" presetSubtype="16"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diamond(in)">
                                      <p:cBhvr>
                                        <p:cTn id="14"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7029400"/>
          </a:xfrm>
        </p:spPr>
        <p:txBody>
          <a:bodyPr/>
          <a:lstStyle/>
          <a:p>
            <a:r>
              <a:rPr lang="tr-TR" dirty="0" smtClean="0"/>
              <a:t>"Bugün Sovyetler Birliği dostumuzdur, komşumuzdur, müttefikimizdir. Bu dostluğa</a:t>
            </a:r>
          </a:p>
          <a:p>
            <a:r>
              <a:rPr lang="tr-TR" dirty="0" smtClean="0"/>
              <a:t>ihtiyacımız vardır. Fakat yarın ne olacağını kimse bugünden kestiremez. Tıpkı Osmanlı</a:t>
            </a:r>
          </a:p>
          <a:p>
            <a:r>
              <a:rPr lang="tr-TR" dirty="0" smtClean="0"/>
              <a:t>gibi tıpkı Avusturya-Macaristan gibi parçalanabilir, ufalanabilir. Bugün elinde sımsıkı</a:t>
            </a:r>
          </a:p>
          <a:p>
            <a:r>
              <a:rPr lang="tr-TR" dirty="0" smtClean="0"/>
              <a:t>tuttuğu milletler avuçlarından kaçabilirler. Dünya yeni bir dengeye ulaşabilir. İşte o</a:t>
            </a:r>
          </a:p>
          <a:p>
            <a:r>
              <a:rPr lang="tr-TR" dirty="0" smtClean="0"/>
              <a:t>zaman Türkiye ne yapacağını bilmelidir...</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ox(in)">
                                      <p:cBhvr>
                                        <p:cTn id="10" dur="500"/>
                                        <p:tgtEl>
                                          <p:spTgt spid="3">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ox(in)">
                                      <p:cBhvr>
                                        <p:cTn id="13" dur="500"/>
                                        <p:tgtEl>
                                          <p:spTgt spid="3">
                                            <p:txEl>
                                              <p:pRg st="2" end="2"/>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ox(in)">
                                      <p:cBhvr>
                                        <p:cTn id="16" dur="500"/>
                                        <p:tgtEl>
                                          <p:spTgt spid="3">
                                            <p:txEl>
                                              <p:pRg st="3" end="3"/>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ox(in)">
                                      <p:cBhvr>
                                        <p:cTn id="19"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txBody>
          <a:bodyPr>
            <a:normAutofit/>
          </a:bodyPr>
          <a:lstStyle/>
          <a:p>
            <a:r>
              <a:rPr lang="tr-TR" dirty="0" smtClean="0"/>
              <a:t>Bizim bu dostumuzun idaresinde dili bir, inancı bir, özü bir kardeşlerimiz vardır.</a:t>
            </a:r>
          </a:p>
          <a:p>
            <a:r>
              <a:rPr lang="tr-TR" dirty="0" smtClean="0"/>
              <a:t>Onlara sahip çıkmaya hazır olmalıyız. Hazır olmak yalnız o günü susup beklemek</a:t>
            </a:r>
          </a:p>
          <a:p>
            <a:r>
              <a:rPr lang="tr-TR" dirty="0" smtClean="0"/>
              <a:t>değildir. Hazırlanmak lazımdır. Milletler buna nasıl hazırlanır? Manevi köprülerini sağlam</a:t>
            </a:r>
          </a:p>
          <a:p>
            <a:r>
              <a:rPr lang="tr-TR" dirty="0" smtClean="0"/>
              <a:t>tutarak. Dil bir köprüdür... İnanç bir köprüdür... Tarih bir köprüdür..."</a:t>
            </a:r>
          </a:p>
          <a:p>
            <a:r>
              <a:rPr lang="tr-TR" dirty="0" smtClean="0"/>
              <a:t>"...Köklerimize inmeli ve olayların böldüğü tarihimizin içinde bütünleşmeliyiz.</a:t>
            </a:r>
          </a:p>
          <a:p>
            <a:r>
              <a:rPr lang="tr-TR" dirty="0" smtClean="0"/>
              <a:t>Onların (Dış Türklerin) bize yaklaşmasını bekleyemeyiz. Bizim onlara yaklaşmamız</a:t>
            </a:r>
          </a:p>
          <a:p>
            <a:r>
              <a:rPr lang="tr-TR" dirty="0" smtClean="0"/>
              <a:t>gerekli</a:t>
            </a:r>
            <a:r>
              <a:rPr lang="tr-TR" dirty="0" smtClean="0"/>
              <a:t>..."</a:t>
            </a:r>
            <a:endParaRPr lang="tr-TR"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txBody>
          <a:bodyPr>
            <a:normAutofit fontScale="92500"/>
          </a:bodyPr>
          <a:lstStyle/>
          <a:p>
            <a:r>
              <a:rPr lang="tr-TR" b="1" dirty="0" smtClean="0"/>
              <a:t>ATATÜRK'TEN SÖZLER</a:t>
            </a:r>
          </a:p>
          <a:p>
            <a:r>
              <a:rPr lang="tr-TR" dirty="0" smtClean="0"/>
              <a:t>"Türk Cumhuriyeti'nin en esaslı ilkelerinden biri olan 'Yurtta barış, dünyada barış.' gayesi, insaniyetin</a:t>
            </a:r>
          </a:p>
          <a:p>
            <a:r>
              <a:rPr lang="tr-TR" dirty="0" smtClean="0"/>
              <a:t>ve medeniyetin refah ve ilerlemesinde en esaslı etken olsa gerektir. Buna elimizden geldiği</a:t>
            </a:r>
          </a:p>
          <a:p>
            <a:r>
              <a:rPr lang="tr-TR" dirty="0" smtClean="0"/>
              <a:t>kadar hizmet etmiş ve etmekte bulunmuş olmak, bizim için övünülecek bir harekettir</a:t>
            </a:r>
            <a:r>
              <a:rPr lang="tr-TR" dirty="0" smtClean="0"/>
              <a:t>".</a:t>
            </a:r>
            <a:r>
              <a:rPr lang="tr-TR" dirty="0" smtClean="0"/>
              <a:t> "Devletler topluluğunda şerefli, onurlu, namuslu bir yer sahibi olmak ve mutlaka bağımsızlığına</a:t>
            </a:r>
          </a:p>
          <a:p>
            <a:r>
              <a:rPr lang="tr-TR" dirty="0" smtClean="0"/>
              <a:t>riayet ettirmek gereklidir. Devlet için bağımsızlık kelimesinin karşılığı hayattır. Bağımsız olmayan bir</a:t>
            </a:r>
          </a:p>
          <a:p>
            <a:r>
              <a:rPr lang="tr-TR" dirty="0" smtClean="0"/>
              <a:t>devlet gerçek anlamda bir devlet değildir."</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heckerboard(across)">
                                      <p:cBhvr>
                                        <p:cTn id="10" dur="500"/>
                                        <p:tgtEl>
                                          <p:spTgt spid="3">
                                            <p:txEl>
                                              <p:pRg st="1" end="1"/>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checkerboard(across)">
                                      <p:cBhvr>
                                        <p:cTn id="13" dur="500"/>
                                        <p:tgtEl>
                                          <p:spTgt spid="3">
                                            <p:txEl>
                                              <p:pRg st="2" end="2"/>
                                            </p:txEl>
                                          </p:spTgt>
                                        </p:tgtEl>
                                      </p:cBhvr>
                                    </p:animEffect>
                                  </p:childTnLst>
                                </p:cTn>
                              </p:par>
                              <p:par>
                                <p:cTn id="14" presetID="5"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checkerboard(across)">
                                      <p:cBhvr>
                                        <p:cTn id="16" dur="500"/>
                                        <p:tgtEl>
                                          <p:spTgt spid="3">
                                            <p:txEl>
                                              <p:pRg st="3" end="3"/>
                                            </p:txEl>
                                          </p:spTgt>
                                        </p:tgtEl>
                                      </p:cBhvr>
                                    </p:animEffect>
                                  </p:childTnLst>
                                </p:cTn>
                              </p:par>
                              <p:par>
                                <p:cTn id="17" presetID="5" presetClass="entr" presetSubtype="1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checkerboard(across)">
                                      <p:cBhvr>
                                        <p:cTn id="19" dur="500"/>
                                        <p:tgtEl>
                                          <p:spTgt spid="3">
                                            <p:txEl>
                                              <p:pRg st="4" end="4"/>
                                            </p:txEl>
                                          </p:spTgt>
                                        </p:tgtEl>
                                      </p:cBhvr>
                                    </p:animEffect>
                                  </p:childTnLst>
                                </p:cTn>
                              </p:par>
                              <p:par>
                                <p:cTn id="20" presetID="5" presetClass="entr" presetSubtype="1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checkerboard(across)">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cstate="print"/>
          <a:srcRect/>
          <a:stretch>
            <a:fillRect/>
          </a:stretch>
        </p:blipFill>
        <p:spPr bwMode="auto">
          <a:xfrm>
            <a:off x="-1" y="0"/>
            <a:ext cx="9159685" cy="685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diamond(in)">
                                      <p:cBhvr>
                                        <p:cTn id="7"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11560" y="1916832"/>
            <a:ext cx="8229600" cy="2088232"/>
          </a:xfrm>
          <a:effectLst>
            <a:glow rad="228600">
              <a:schemeClr val="accent6">
                <a:satMod val="175000"/>
                <a:alpha val="40000"/>
              </a:schemeClr>
            </a:glow>
          </a:effectLst>
        </p:spPr>
        <p:txBody>
          <a:bodyPr>
            <a:normAutofit fontScale="90000"/>
          </a:bodyPr>
          <a:lstStyle/>
          <a:p>
            <a:r>
              <a:rPr lang="tr-TR" dirty="0" smtClean="0"/>
              <a:t>                    </a:t>
            </a:r>
            <a:r>
              <a:rPr lang="tr-TR" sz="153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itchFamily="34" charset="0"/>
              </a:rPr>
              <a:t>sorular</a:t>
            </a:r>
            <a:endParaRPr lang="tr-TR" dirty="0">
              <a:latin typeface="Arial Black"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txBody>
          <a:bodyPr numCol="2">
            <a:noAutofit/>
          </a:bodyPr>
          <a:lstStyle/>
          <a:p>
            <a:r>
              <a:rPr lang="tr-TR" sz="1800" b="1" dirty="0" smtClean="0">
                <a:solidFill>
                  <a:schemeClr val="bg1"/>
                </a:solidFill>
                <a:latin typeface="Arial Black" pitchFamily="34" charset="0"/>
              </a:rPr>
              <a:t>JAPONYA</a:t>
            </a:r>
          </a:p>
          <a:p>
            <a:r>
              <a:rPr lang="tr-TR" sz="1800" b="1" dirty="0" smtClean="0">
                <a:solidFill>
                  <a:schemeClr val="bg1"/>
                </a:solidFill>
                <a:latin typeface="Arial Black" pitchFamily="34" charset="0"/>
              </a:rPr>
              <a:t>Yüz Ölçümü : 377.887 km2</a:t>
            </a:r>
          </a:p>
          <a:p>
            <a:r>
              <a:rPr lang="tr-TR" sz="1800" b="1" dirty="0" smtClean="0">
                <a:solidFill>
                  <a:schemeClr val="bg1"/>
                </a:solidFill>
                <a:latin typeface="Arial Black" pitchFamily="34" charset="0"/>
              </a:rPr>
              <a:t>Nüfus : 127.720.000</a:t>
            </a:r>
          </a:p>
          <a:p>
            <a:r>
              <a:rPr lang="tr-TR" sz="1800" b="1" dirty="0" smtClean="0">
                <a:solidFill>
                  <a:schemeClr val="bg1"/>
                </a:solidFill>
                <a:latin typeface="Arial Black" pitchFamily="34" charset="0"/>
              </a:rPr>
              <a:t>Başkent : Tokyo (35.676.000)</a:t>
            </a:r>
          </a:p>
          <a:p>
            <a:r>
              <a:rPr lang="tr-TR" sz="1800" b="1" dirty="0" smtClean="0">
                <a:solidFill>
                  <a:schemeClr val="bg1"/>
                </a:solidFill>
                <a:latin typeface="Arial Black" pitchFamily="34" charset="0"/>
              </a:rPr>
              <a:t>Din : Şinto, Budizm</a:t>
            </a:r>
          </a:p>
          <a:p>
            <a:r>
              <a:rPr lang="tr-TR" sz="1800" b="1" dirty="0" smtClean="0">
                <a:solidFill>
                  <a:schemeClr val="bg1"/>
                </a:solidFill>
                <a:latin typeface="Arial Black" pitchFamily="34" charset="0"/>
              </a:rPr>
              <a:t>Dil : Japonca</a:t>
            </a:r>
          </a:p>
          <a:p>
            <a:r>
              <a:rPr lang="tr-TR" sz="1800" b="1" dirty="0" smtClean="0">
                <a:solidFill>
                  <a:schemeClr val="bg1"/>
                </a:solidFill>
                <a:latin typeface="Arial Black" pitchFamily="34" charset="0"/>
              </a:rPr>
              <a:t>Okuma Yazma Oranı : %99</a:t>
            </a:r>
          </a:p>
          <a:p>
            <a:r>
              <a:rPr lang="tr-TR" sz="1800" b="1" dirty="0" smtClean="0">
                <a:solidFill>
                  <a:schemeClr val="bg1"/>
                </a:solidFill>
                <a:latin typeface="Arial Black" pitchFamily="34" charset="0"/>
              </a:rPr>
              <a:t>Ortalama Yaşam Süresi : 82 yıl</a:t>
            </a:r>
          </a:p>
          <a:p>
            <a:r>
              <a:rPr lang="tr-TR" sz="1800" b="1" dirty="0" smtClean="0">
                <a:solidFill>
                  <a:schemeClr val="bg1"/>
                </a:solidFill>
                <a:latin typeface="Arial Black" pitchFamily="34" charset="0"/>
              </a:rPr>
              <a:t>Kişi Başına Düşen Gayri Safi Millî Hasıla : 34.500$</a:t>
            </a:r>
          </a:p>
          <a:p>
            <a:r>
              <a:rPr lang="sv-SE" sz="1800" b="1" dirty="0" smtClean="0">
                <a:solidFill>
                  <a:schemeClr val="bg1"/>
                </a:solidFill>
                <a:latin typeface="Arial Black" pitchFamily="34" charset="0"/>
              </a:rPr>
              <a:t>Ekonomi: Endüstri: motorlu araçlar, elektronik</a:t>
            </a:r>
          </a:p>
          <a:p>
            <a:r>
              <a:rPr lang="tr-TR" sz="1800" b="1" dirty="0" smtClean="0">
                <a:solidFill>
                  <a:schemeClr val="bg1"/>
                </a:solidFill>
                <a:latin typeface="Arial Black" pitchFamily="34" charset="0"/>
              </a:rPr>
              <a:t>araçlar, makine parçaları, çelik ve demir dışı metal</a:t>
            </a:r>
          </a:p>
          <a:p>
            <a:r>
              <a:rPr lang="tr-TR" sz="1800" b="1" dirty="0" smtClean="0">
                <a:solidFill>
                  <a:schemeClr val="bg1"/>
                </a:solidFill>
                <a:latin typeface="Arial Black" pitchFamily="34" charset="0"/>
              </a:rPr>
              <a:t>endüstrileri, Tarım: pirinç, şeker pancarı, sebze,</a:t>
            </a:r>
          </a:p>
          <a:p>
            <a:r>
              <a:rPr lang="tr-TR" sz="1800" b="1" dirty="0" smtClean="0">
                <a:solidFill>
                  <a:schemeClr val="bg1"/>
                </a:solidFill>
                <a:latin typeface="Arial Black" pitchFamily="34" charset="0"/>
              </a:rPr>
              <a:t>meyve; domuz yetiştiriciliği, balıkçılık, İhracat: ulaşım</a:t>
            </a:r>
          </a:p>
          <a:p>
            <a:r>
              <a:rPr lang="tr-TR" sz="1800" b="1" dirty="0" smtClean="0">
                <a:solidFill>
                  <a:schemeClr val="bg1"/>
                </a:solidFill>
                <a:latin typeface="Arial Black" pitchFamily="34" charset="0"/>
              </a:rPr>
              <a:t>araçları, motorlu araçlar, yarı iletkenler, elektrikli</a:t>
            </a:r>
          </a:p>
          <a:p>
            <a:r>
              <a:rPr lang="tr-TR" sz="1800" b="1" dirty="0" smtClean="0">
                <a:solidFill>
                  <a:schemeClr val="bg1"/>
                </a:solidFill>
                <a:latin typeface="Arial Black" pitchFamily="34" charset="0"/>
              </a:rPr>
              <a:t>makineler, kimyasal maddeler</a:t>
            </a:r>
            <a:r>
              <a:rPr lang="tr-TR" sz="1800" b="1" dirty="0" smtClean="0">
                <a:solidFill>
                  <a:schemeClr val="bg1"/>
                </a:solidFill>
                <a:latin typeface="Arial Black" pitchFamily="34" charset="0"/>
              </a:rPr>
              <a:t>.</a:t>
            </a:r>
            <a:r>
              <a:rPr lang="tr-TR" sz="1800" b="1" dirty="0" smtClean="0">
                <a:solidFill>
                  <a:schemeClr val="bg1"/>
                </a:solidFill>
              </a:rPr>
              <a:t> </a:t>
            </a:r>
            <a:r>
              <a:rPr lang="tr-TR" sz="1800" b="1" dirty="0" smtClean="0">
                <a:solidFill>
                  <a:schemeClr val="bg1"/>
                </a:solidFill>
                <a:latin typeface="Arial Black" pitchFamily="34" charset="0"/>
              </a:rPr>
              <a:t>NİJER</a:t>
            </a:r>
          </a:p>
          <a:p>
            <a:r>
              <a:rPr lang="tr-TR" sz="1800" b="1" dirty="0" smtClean="0">
                <a:solidFill>
                  <a:schemeClr val="bg1"/>
                </a:solidFill>
                <a:latin typeface="Arial Black" pitchFamily="34" charset="0"/>
              </a:rPr>
              <a:t>Yüz Ölçümü : 1.267.000 km2</a:t>
            </a:r>
          </a:p>
          <a:p>
            <a:r>
              <a:rPr lang="tr-TR" sz="1800" b="1" dirty="0" smtClean="0">
                <a:solidFill>
                  <a:schemeClr val="bg1"/>
                </a:solidFill>
                <a:latin typeface="Arial Black" pitchFamily="34" charset="0"/>
              </a:rPr>
              <a:t>Nüfus : 14.731.000</a:t>
            </a:r>
          </a:p>
          <a:p>
            <a:r>
              <a:rPr lang="tr-TR" sz="1800" b="1" dirty="0" smtClean="0">
                <a:solidFill>
                  <a:schemeClr val="bg1"/>
                </a:solidFill>
                <a:latin typeface="Arial Black" pitchFamily="34" charset="0"/>
              </a:rPr>
              <a:t>Başkent : Niamey (915.000)</a:t>
            </a:r>
          </a:p>
          <a:p>
            <a:r>
              <a:rPr lang="tr-TR" sz="1800" b="1" dirty="0" smtClean="0">
                <a:solidFill>
                  <a:schemeClr val="bg1"/>
                </a:solidFill>
                <a:latin typeface="Arial Black" pitchFamily="34" charset="0"/>
              </a:rPr>
              <a:t>Din : İslamiyet, farklı dinler, </a:t>
            </a:r>
            <a:r>
              <a:rPr lang="tr-TR" sz="1800" b="1" dirty="0" err="1" smtClean="0">
                <a:solidFill>
                  <a:schemeClr val="bg1"/>
                </a:solidFill>
                <a:latin typeface="Arial Black" pitchFamily="34" charset="0"/>
              </a:rPr>
              <a:t>Hristiyanlık</a:t>
            </a:r>
            <a:endParaRPr lang="tr-TR" sz="1800" b="1" dirty="0" smtClean="0">
              <a:solidFill>
                <a:schemeClr val="bg1"/>
              </a:solidFill>
              <a:latin typeface="Arial Black" pitchFamily="34" charset="0"/>
            </a:endParaRPr>
          </a:p>
          <a:p>
            <a:r>
              <a:rPr lang="tr-TR" sz="1800" b="1" dirty="0" smtClean="0">
                <a:solidFill>
                  <a:schemeClr val="bg1"/>
                </a:solidFill>
                <a:latin typeface="Arial Black" pitchFamily="34" charset="0"/>
              </a:rPr>
              <a:t>Dil : Fransızca, </a:t>
            </a:r>
            <a:r>
              <a:rPr lang="tr-TR" sz="1800" b="1" dirty="0" err="1" smtClean="0">
                <a:solidFill>
                  <a:schemeClr val="bg1"/>
                </a:solidFill>
                <a:latin typeface="Arial Black" pitchFamily="34" charset="0"/>
              </a:rPr>
              <a:t>Hausa</a:t>
            </a:r>
            <a:r>
              <a:rPr lang="tr-TR" sz="1800" b="1" dirty="0" smtClean="0">
                <a:solidFill>
                  <a:schemeClr val="bg1"/>
                </a:solidFill>
                <a:latin typeface="Arial Black" pitchFamily="34" charset="0"/>
              </a:rPr>
              <a:t>, </a:t>
            </a:r>
            <a:r>
              <a:rPr lang="tr-TR" sz="1800" b="1" dirty="0" err="1" smtClean="0">
                <a:solidFill>
                  <a:schemeClr val="bg1"/>
                </a:solidFill>
                <a:latin typeface="Arial Black" pitchFamily="34" charset="0"/>
              </a:rPr>
              <a:t>Dyerma</a:t>
            </a:r>
            <a:endParaRPr lang="tr-TR" sz="1800" b="1" dirty="0" smtClean="0">
              <a:solidFill>
                <a:schemeClr val="bg1"/>
              </a:solidFill>
              <a:latin typeface="Arial Black" pitchFamily="34" charset="0"/>
            </a:endParaRPr>
          </a:p>
          <a:p>
            <a:r>
              <a:rPr lang="tr-TR" sz="1800" b="1" dirty="0" smtClean="0">
                <a:solidFill>
                  <a:schemeClr val="bg1"/>
                </a:solidFill>
                <a:latin typeface="Arial Black" pitchFamily="34" charset="0"/>
              </a:rPr>
              <a:t>Okuma Yazma Oranı : %29</a:t>
            </a:r>
          </a:p>
          <a:p>
            <a:r>
              <a:rPr lang="tr-TR" sz="1800" b="1" dirty="0" smtClean="0">
                <a:solidFill>
                  <a:schemeClr val="bg1"/>
                </a:solidFill>
                <a:latin typeface="Arial Black" pitchFamily="34" charset="0"/>
              </a:rPr>
              <a:t>Ortalama Yaşam Süresi : 57 yıl</a:t>
            </a:r>
          </a:p>
          <a:p>
            <a:r>
              <a:rPr lang="tr-TR" sz="1800" b="1" dirty="0" smtClean="0">
                <a:solidFill>
                  <a:schemeClr val="bg1"/>
                </a:solidFill>
                <a:latin typeface="Arial Black" pitchFamily="34" charset="0"/>
              </a:rPr>
              <a:t>Kişi Başına Düşen Gayri Safi Millî Hasıla : 700$</a:t>
            </a:r>
          </a:p>
          <a:p>
            <a:r>
              <a:rPr lang="tr-TR" sz="1800" b="1" dirty="0" smtClean="0">
                <a:solidFill>
                  <a:schemeClr val="bg1"/>
                </a:solidFill>
                <a:latin typeface="Arial Black" pitchFamily="34" charset="0"/>
              </a:rPr>
              <a:t>Ekonomi: Sanayi: uranyum madenleri,</a:t>
            </a:r>
          </a:p>
          <a:p>
            <a:r>
              <a:rPr lang="tr-TR" sz="1800" b="1" dirty="0" smtClean="0">
                <a:solidFill>
                  <a:schemeClr val="bg1"/>
                </a:solidFill>
                <a:latin typeface="Arial Black" pitchFamily="34" charset="0"/>
              </a:rPr>
              <a:t>çimento, tuğla, sabun, Tarım: börülce, pamuk,</a:t>
            </a:r>
          </a:p>
          <a:p>
            <a:r>
              <a:rPr lang="tr-TR" sz="1800" b="1" dirty="0" smtClean="0">
                <a:solidFill>
                  <a:schemeClr val="bg1"/>
                </a:solidFill>
                <a:latin typeface="Arial Black" pitchFamily="34" charset="0"/>
              </a:rPr>
              <a:t>yer fıstığı, akdarı, büyükbaş hayvancılığı, İhracat:</a:t>
            </a:r>
          </a:p>
          <a:p>
            <a:r>
              <a:rPr lang="tr-TR" sz="1800" b="1" dirty="0" smtClean="0">
                <a:solidFill>
                  <a:schemeClr val="bg1"/>
                </a:solidFill>
                <a:latin typeface="Arial Black" pitchFamily="34" charset="0"/>
              </a:rPr>
              <a:t>uranyum, çiftlik hayvanları, börülce</a:t>
            </a:r>
            <a:r>
              <a:rPr lang="tr-TR" sz="2000" b="1" dirty="0" smtClean="0">
                <a:solidFill>
                  <a:schemeClr val="bg1"/>
                </a:solidFill>
                <a:latin typeface="Arial Black" pitchFamily="34" charset="0"/>
              </a:rPr>
              <a:t>, soğan.</a:t>
            </a:r>
            <a:endParaRPr lang="tr-TR" sz="2000" b="1" dirty="0">
              <a:solidFill>
                <a:schemeClr val="bg1"/>
              </a:solidFill>
              <a:latin typeface="Arial Black"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par>
                                <p:cTn id="10" presetID="27" presetClass="entr" presetSubtype="0" fill="hold" nodeType="withEffect">
                                  <p:stCondLst>
                                    <p:cond delay="0"/>
                                  </p:stCondLst>
                                  <p:iterate type="lt">
                                    <p:tmPct val="50000"/>
                                  </p:iterate>
                                  <p:childTnLst>
                                    <p:set>
                                      <p:cBhvr>
                                        <p:cTn id="11"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12"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14" dur="80"/>
                                        <p:tgtEl>
                                          <p:spTgt spid="3">
                                            <p:txEl>
                                              <p:pRg st="1" end="1"/>
                                            </p:txEl>
                                          </p:spTgt>
                                        </p:tgtEl>
                                        <p:attrNameLst>
                                          <p:attrName>fill.type</p:attrName>
                                        </p:attrNameLst>
                                      </p:cBhvr>
                                      <p:to>
                                        <p:strVal val="solid"/>
                                      </p:to>
                                    </p:set>
                                  </p:childTnLst>
                                </p:cTn>
                              </p:par>
                              <p:par>
                                <p:cTn id="15" presetID="27" presetClass="entr" presetSubtype="0" fill="hold" nodeType="withEffect">
                                  <p:stCondLst>
                                    <p:cond delay="0"/>
                                  </p:stCondLst>
                                  <p:iterate type="lt">
                                    <p:tmPct val="50000"/>
                                  </p:iterate>
                                  <p:childTnLst>
                                    <p:set>
                                      <p:cBhvr>
                                        <p:cTn id="16"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17"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19" dur="80"/>
                                        <p:tgtEl>
                                          <p:spTgt spid="3">
                                            <p:txEl>
                                              <p:pRg st="2" end="2"/>
                                            </p:txEl>
                                          </p:spTgt>
                                        </p:tgtEl>
                                        <p:attrNameLst>
                                          <p:attrName>fill.type</p:attrName>
                                        </p:attrNameLst>
                                      </p:cBhvr>
                                      <p:to>
                                        <p:strVal val="solid"/>
                                      </p:to>
                                    </p:set>
                                  </p:childTnLst>
                                </p:cTn>
                              </p:par>
                              <p:par>
                                <p:cTn id="20" presetID="27" presetClass="entr" presetSubtype="0" fill="hold" nodeType="withEffect">
                                  <p:stCondLst>
                                    <p:cond delay="0"/>
                                  </p:stCondLst>
                                  <p:iterate type="lt">
                                    <p:tmPct val="50000"/>
                                  </p:iterate>
                                  <p:childTnLst>
                                    <p:set>
                                      <p:cBhvr>
                                        <p:cTn id="21"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22" dur="80"/>
                                        <p:tgtEl>
                                          <p:spTgt spid="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24" dur="80"/>
                                        <p:tgtEl>
                                          <p:spTgt spid="3">
                                            <p:txEl>
                                              <p:pRg st="3" end="3"/>
                                            </p:txEl>
                                          </p:spTgt>
                                        </p:tgtEl>
                                        <p:attrNameLst>
                                          <p:attrName>fill.type</p:attrName>
                                        </p:attrNameLst>
                                      </p:cBhvr>
                                      <p:to>
                                        <p:strVal val="solid"/>
                                      </p:to>
                                    </p:set>
                                  </p:childTnLst>
                                </p:cTn>
                              </p:par>
                              <p:par>
                                <p:cTn id="25" presetID="27" presetClass="entr" presetSubtype="0" fill="hold" nodeType="withEffect">
                                  <p:stCondLst>
                                    <p:cond delay="0"/>
                                  </p:stCondLst>
                                  <p:iterate type="lt">
                                    <p:tmPct val="50000"/>
                                  </p:iterate>
                                  <p:childTnLst>
                                    <p:set>
                                      <p:cBhvr>
                                        <p:cTn id="26" dur="1" fill="hold">
                                          <p:stCondLst>
                                            <p:cond delay="0"/>
                                          </p:stCondLst>
                                        </p:cTn>
                                        <p:tgtEl>
                                          <p:spTgt spid="3">
                                            <p:txEl>
                                              <p:pRg st="4" end="4"/>
                                            </p:txEl>
                                          </p:spTgt>
                                        </p:tgtEl>
                                        <p:attrNameLst>
                                          <p:attrName>style.visibility</p:attrName>
                                        </p:attrNameLst>
                                      </p:cBhvr>
                                      <p:to>
                                        <p:strVal val="visible"/>
                                      </p:to>
                                    </p:set>
                                    <p:anim calcmode="discrete" valueType="clr">
                                      <p:cBhvr override="childStyle">
                                        <p:cTn id="27" dur="80"/>
                                        <p:tgtEl>
                                          <p:spTgt spid="3">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3">
                                            <p:txEl>
                                              <p:pRg st="4" end="4"/>
                                            </p:txEl>
                                          </p:spTgt>
                                        </p:tgtEl>
                                        <p:attrNameLst>
                                          <p:attrName>fillcolor</p:attrName>
                                        </p:attrNameLst>
                                      </p:cBhvr>
                                      <p:tavLst>
                                        <p:tav tm="0">
                                          <p:val>
                                            <p:clrVal>
                                              <a:schemeClr val="accent2"/>
                                            </p:clrVal>
                                          </p:val>
                                        </p:tav>
                                        <p:tav tm="50000">
                                          <p:val>
                                            <p:clrVal>
                                              <a:schemeClr val="hlink"/>
                                            </p:clrVal>
                                          </p:val>
                                        </p:tav>
                                      </p:tavLst>
                                    </p:anim>
                                    <p:set>
                                      <p:cBhvr>
                                        <p:cTn id="29" dur="80"/>
                                        <p:tgtEl>
                                          <p:spTgt spid="3">
                                            <p:txEl>
                                              <p:pRg st="4" end="4"/>
                                            </p:txEl>
                                          </p:spTgt>
                                        </p:tgtEl>
                                        <p:attrNameLst>
                                          <p:attrName>fill.type</p:attrName>
                                        </p:attrNameLst>
                                      </p:cBhvr>
                                      <p:to>
                                        <p:strVal val="solid"/>
                                      </p:to>
                                    </p:set>
                                  </p:childTnLst>
                                </p:cTn>
                              </p:par>
                              <p:par>
                                <p:cTn id="30" presetID="27" presetClass="entr" presetSubtype="0" fill="hold" nodeType="withEffect">
                                  <p:stCondLst>
                                    <p:cond delay="0"/>
                                  </p:stCondLst>
                                  <p:iterate type="lt">
                                    <p:tmPct val="50000"/>
                                  </p:iterate>
                                  <p:childTnLst>
                                    <p:set>
                                      <p:cBhvr>
                                        <p:cTn id="31" dur="1" fill="hold">
                                          <p:stCondLst>
                                            <p:cond delay="0"/>
                                          </p:stCondLst>
                                        </p:cTn>
                                        <p:tgtEl>
                                          <p:spTgt spid="3">
                                            <p:txEl>
                                              <p:pRg st="5" end="5"/>
                                            </p:txEl>
                                          </p:spTgt>
                                        </p:tgtEl>
                                        <p:attrNameLst>
                                          <p:attrName>style.visibility</p:attrName>
                                        </p:attrNameLst>
                                      </p:cBhvr>
                                      <p:to>
                                        <p:strVal val="visible"/>
                                      </p:to>
                                    </p:set>
                                    <p:anim calcmode="discrete" valueType="clr">
                                      <p:cBhvr override="childStyle">
                                        <p:cTn id="32" dur="80"/>
                                        <p:tgtEl>
                                          <p:spTgt spid="3">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3" dur="80"/>
                                        <p:tgtEl>
                                          <p:spTgt spid="3">
                                            <p:txEl>
                                              <p:pRg st="5" end="5"/>
                                            </p:txEl>
                                          </p:spTgt>
                                        </p:tgtEl>
                                        <p:attrNameLst>
                                          <p:attrName>fillcolor</p:attrName>
                                        </p:attrNameLst>
                                      </p:cBhvr>
                                      <p:tavLst>
                                        <p:tav tm="0">
                                          <p:val>
                                            <p:clrVal>
                                              <a:schemeClr val="accent2"/>
                                            </p:clrVal>
                                          </p:val>
                                        </p:tav>
                                        <p:tav tm="50000">
                                          <p:val>
                                            <p:clrVal>
                                              <a:schemeClr val="hlink"/>
                                            </p:clrVal>
                                          </p:val>
                                        </p:tav>
                                      </p:tavLst>
                                    </p:anim>
                                    <p:set>
                                      <p:cBhvr>
                                        <p:cTn id="34" dur="80"/>
                                        <p:tgtEl>
                                          <p:spTgt spid="3">
                                            <p:txEl>
                                              <p:pRg st="5" end="5"/>
                                            </p:txEl>
                                          </p:spTgt>
                                        </p:tgtEl>
                                        <p:attrNameLst>
                                          <p:attrName>fill.type</p:attrName>
                                        </p:attrNameLst>
                                      </p:cBhvr>
                                      <p:to>
                                        <p:strVal val="solid"/>
                                      </p:to>
                                    </p:set>
                                  </p:childTnLst>
                                </p:cTn>
                              </p:par>
                              <p:par>
                                <p:cTn id="35" presetID="27" presetClass="entr" presetSubtype="0" fill="hold" nodeType="withEffect">
                                  <p:stCondLst>
                                    <p:cond delay="0"/>
                                  </p:stCondLst>
                                  <p:iterate type="lt">
                                    <p:tmPct val="50000"/>
                                  </p:iterate>
                                  <p:childTnLst>
                                    <p:set>
                                      <p:cBhvr>
                                        <p:cTn id="36" dur="1" fill="hold">
                                          <p:stCondLst>
                                            <p:cond delay="0"/>
                                          </p:stCondLst>
                                        </p:cTn>
                                        <p:tgtEl>
                                          <p:spTgt spid="3">
                                            <p:txEl>
                                              <p:pRg st="6" end="6"/>
                                            </p:txEl>
                                          </p:spTgt>
                                        </p:tgtEl>
                                        <p:attrNameLst>
                                          <p:attrName>style.visibility</p:attrName>
                                        </p:attrNameLst>
                                      </p:cBhvr>
                                      <p:to>
                                        <p:strVal val="visible"/>
                                      </p:to>
                                    </p:set>
                                    <p:anim calcmode="discrete" valueType="clr">
                                      <p:cBhvr override="childStyle">
                                        <p:cTn id="37" dur="80"/>
                                        <p:tgtEl>
                                          <p:spTgt spid="3">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8" dur="80"/>
                                        <p:tgtEl>
                                          <p:spTgt spid="3">
                                            <p:txEl>
                                              <p:pRg st="6" end="6"/>
                                            </p:txEl>
                                          </p:spTgt>
                                        </p:tgtEl>
                                        <p:attrNameLst>
                                          <p:attrName>fillcolor</p:attrName>
                                        </p:attrNameLst>
                                      </p:cBhvr>
                                      <p:tavLst>
                                        <p:tav tm="0">
                                          <p:val>
                                            <p:clrVal>
                                              <a:schemeClr val="accent2"/>
                                            </p:clrVal>
                                          </p:val>
                                        </p:tav>
                                        <p:tav tm="50000">
                                          <p:val>
                                            <p:clrVal>
                                              <a:schemeClr val="hlink"/>
                                            </p:clrVal>
                                          </p:val>
                                        </p:tav>
                                      </p:tavLst>
                                    </p:anim>
                                    <p:set>
                                      <p:cBhvr>
                                        <p:cTn id="39" dur="80"/>
                                        <p:tgtEl>
                                          <p:spTgt spid="3">
                                            <p:txEl>
                                              <p:pRg st="6" end="6"/>
                                            </p:txEl>
                                          </p:spTgt>
                                        </p:tgtEl>
                                        <p:attrNameLst>
                                          <p:attrName>fill.type</p:attrName>
                                        </p:attrNameLst>
                                      </p:cBhvr>
                                      <p:to>
                                        <p:strVal val="solid"/>
                                      </p:to>
                                    </p:set>
                                  </p:childTnLst>
                                </p:cTn>
                              </p:par>
                              <p:par>
                                <p:cTn id="40" presetID="27" presetClass="entr" presetSubtype="0" fill="hold" nodeType="withEffect">
                                  <p:stCondLst>
                                    <p:cond delay="0"/>
                                  </p:stCondLst>
                                  <p:iterate type="lt">
                                    <p:tmPct val="50000"/>
                                  </p:iterate>
                                  <p:childTnLst>
                                    <p:set>
                                      <p:cBhvr>
                                        <p:cTn id="41" dur="1" fill="hold">
                                          <p:stCondLst>
                                            <p:cond delay="0"/>
                                          </p:stCondLst>
                                        </p:cTn>
                                        <p:tgtEl>
                                          <p:spTgt spid="3">
                                            <p:txEl>
                                              <p:pRg st="7" end="7"/>
                                            </p:txEl>
                                          </p:spTgt>
                                        </p:tgtEl>
                                        <p:attrNameLst>
                                          <p:attrName>style.visibility</p:attrName>
                                        </p:attrNameLst>
                                      </p:cBhvr>
                                      <p:to>
                                        <p:strVal val="visible"/>
                                      </p:to>
                                    </p:set>
                                    <p:anim calcmode="discrete" valueType="clr">
                                      <p:cBhvr override="childStyle">
                                        <p:cTn id="42" dur="80"/>
                                        <p:tgtEl>
                                          <p:spTgt spid="3">
                                            <p:txEl>
                                              <p:pRg st="7" end="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3">
                                            <p:txEl>
                                              <p:pRg st="7" end="7"/>
                                            </p:txEl>
                                          </p:spTgt>
                                        </p:tgtEl>
                                        <p:attrNameLst>
                                          <p:attrName>fillcolor</p:attrName>
                                        </p:attrNameLst>
                                      </p:cBhvr>
                                      <p:tavLst>
                                        <p:tav tm="0">
                                          <p:val>
                                            <p:clrVal>
                                              <a:schemeClr val="accent2"/>
                                            </p:clrVal>
                                          </p:val>
                                        </p:tav>
                                        <p:tav tm="50000">
                                          <p:val>
                                            <p:clrVal>
                                              <a:schemeClr val="hlink"/>
                                            </p:clrVal>
                                          </p:val>
                                        </p:tav>
                                      </p:tavLst>
                                    </p:anim>
                                    <p:set>
                                      <p:cBhvr>
                                        <p:cTn id="44" dur="80"/>
                                        <p:tgtEl>
                                          <p:spTgt spid="3">
                                            <p:txEl>
                                              <p:pRg st="7" end="7"/>
                                            </p:txEl>
                                          </p:spTgt>
                                        </p:tgtEl>
                                        <p:attrNameLst>
                                          <p:attrName>fill.type</p:attrName>
                                        </p:attrNameLst>
                                      </p:cBhvr>
                                      <p:to>
                                        <p:strVal val="solid"/>
                                      </p:to>
                                    </p:set>
                                  </p:childTnLst>
                                </p:cTn>
                              </p:par>
                              <p:par>
                                <p:cTn id="45" presetID="27" presetClass="entr" presetSubtype="0" fill="hold" nodeType="withEffect">
                                  <p:stCondLst>
                                    <p:cond delay="0"/>
                                  </p:stCondLst>
                                  <p:iterate type="lt">
                                    <p:tmPct val="50000"/>
                                  </p:iterate>
                                  <p:childTnLst>
                                    <p:set>
                                      <p:cBhvr>
                                        <p:cTn id="46" dur="1" fill="hold">
                                          <p:stCondLst>
                                            <p:cond delay="0"/>
                                          </p:stCondLst>
                                        </p:cTn>
                                        <p:tgtEl>
                                          <p:spTgt spid="3">
                                            <p:txEl>
                                              <p:pRg st="8" end="8"/>
                                            </p:txEl>
                                          </p:spTgt>
                                        </p:tgtEl>
                                        <p:attrNameLst>
                                          <p:attrName>style.visibility</p:attrName>
                                        </p:attrNameLst>
                                      </p:cBhvr>
                                      <p:to>
                                        <p:strVal val="visible"/>
                                      </p:to>
                                    </p:set>
                                    <p:anim calcmode="discrete" valueType="clr">
                                      <p:cBhvr override="childStyle">
                                        <p:cTn id="47" dur="80"/>
                                        <p:tgtEl>
                                          <p:spTgt spid="3">
                                            <p:txEl>
                                              <p:pRg st="8" end="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8" dur="80"/>
                                        <p:tgtEl>
                                          <p:spTgt spid="3">
                                            <p:txEl>
                                              <p:pRg st="8" end="8"/>
                                            </p:txEl>
                                          </p:spTgt>
                                        </p:tgtEl>
                                        <p:attrNameLst>
                                          <p:attrName>fillcolor</p:attrName>
                                        </p:attrNameLst>
                                      </p:cBhvr>
                                      <p:tavLst>
                                        <p:tav tm="0">
                                          <p:val>
                                            <p:clrVal>
                                              <a:schemeClr val="accent2"/>
                                            </p:clrVal>
                                          </p:val>
                                        </p:tav>
                                        <p:tav tm="50000">
                                          <p:val>
                                            <p:clrVal>
                                              <a:schemeClr val="hlink"/>
                                            </p:clrVal>
                                          </p:val>
                                        </p:tav>
                                      </p:tavLst>
                                    </p:anim>
                                    <p:set>
                                      <p:cBhvr>
                                        <p:cTn id="49" dur="80"/>
                                        <p:tgtEl>
                                          <p:spTgt spid="3">
                                            <p:txEl>
                                              <p:pRg st="8" end="8"/>
                                            </p:txEl>
                                          </p:spTgt>
                                        </p:tgtEl>
                                        <p:attrNameLst>
                                          <p:attrName>fill.type</p:attrName>
                                        </p:attrNameLst>
                                      </p:cBhvr>
                                      <p:to>
                                        <p:strVal val="solid"/>
                                      </p:to>
                                    </p:set>
                                  </p:childTnLst>
                                </p:cTn>
                              </p:par>
                              <p:par>
                                <p:cTn id="50" presetID="27" presetClass="entr" presetSubtype="0" fill="hold" nodeType="withEffect">
                                  <p:stCondLst>
                                    <p:cond delay="0"/>
                                  </p:stCondLst>
                                  <p:iterate type="lt">
                                    <p:tmPct val="50000"/>
                                  </p:iterate>
                                  <p:childTnLst>
                                    <p:set>
                                      <p:cBhvr>
                                        <p:cTn id="51" dur="1" fill="hold">
                                          <p:stCondLst>
                                            <p:cond delay="0"/>
                                          </p:stCondLst>
                                        </p:cTn>
                                        <p:tgtEl>
                                          <p:spTgt spid="3">
                                            <p:txEl>
                                              <p:pRg st="9" end="9"/>
                                            </p:txEl>
                                          </p:spTgt>
                                        </p:tgtEl>
                                        <p:attrNameLst>
                                          <p:attrName>style.visibility</p:attrName>
                                        </p:attrNameLst>
                                      </p:cBhvr>
                                      <p:to>
                                        <p:strVal val="visible"/>
                                      </p:to>
                                    </p:set>
                                    <p:anim calcmode="discrete" valueType="clr">
                                      <p:cBhvr override="childStyle">
                                        <p:cTn id="52" dur="80"/>
                                        <p:tgtEl>
                                          <p:spTgt spid="3">
                                            <p:txEl>
                                              <p:pRg st="9" end="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3" dur="80"/>
                                        <p:tgtEl>
                                          <p:spTgt spid="3">
                                            <p:txEl>
                                              <p:pRg st="9" end="9"/>
                                            </p:txEl>
                                          </p:spTgt>
                                        </p:tgtEl>
                                        <p:attrNameLst>
                                          <p:attrName>fillcolor</p:attrName>
                                        </p:attrNameLst>
                                      </p:cBhvr>
                                      <p:tavLst>
                                        <p:tav tm="0">
                                          <p:val>
                                            <p:clrVal>
                                              <a:schemeClr val="accent2"/>
                                            </p:clrVal>
                                          </p:val>
                                        </p:tav>
                                        <p:tav tm="50000">
                                          <p:val>
                                            <p:clrVal>
                                              <a:schemeClr val="hlink"/>
                                            </p:clrVal>
                                          </p:val>
                                        </p:tav>
                                      </p:tavLst>
                                    </p:anim>
                                    <p:set>
                                      <p:cBhvr>
                                        <p:cTn id="54" dur="80"/>
                                        <p:tgtEl>
                                          <p:spTgt spid="3">
                                            <p:txEl>
                                              <p:pRg st="9" end="9"/>
                                            </p:txEl>
                                          </p:spTgt>
                                        </p:tgtEl>
                                        <p:attrNameLst>
                                          <p:attrName>fill.type</p:attrName>
                                        </p:attrNameLst>
                                      </p:cBhvr>
                                      <p:to>
                                        <p:strVal val="solid"/>
                                      </p:to>
                                    </p:set>
                                  </p:childTnLst>
                                </p:cTn>
                              </p:par>
                              <p:par>
                                <p:cTn id="55" presetID="27" presetClass="entr" presetSubtype="0" fill="hold" nodeType="withEffect">
                                  <p:stCondLst>
                                    <p:cond delay="0"/>
                                  </p:stCondLst>
                                  <p:iterate type="lt">
                                    <p:tmPct val="50000"/>
                                  </p:iterate>
                                  <p:childTnLst>
                                    <p:set>
                                      <p:cBhvr>
                                        <p:cTn id="56" dur="1" fill="hold">
                                          <p:stCondLst>
                                            <p:cond delay="0"/>
                                          </p:stCondLst>
                                        </p:cTn>
                                        <p:tgtEl>
                                          <p:spTgt spid="3">
                                            <p:txEl>
                                              <p:pRg st="10" end="10"/>
                                            </p:txEl>
                                          </p:spTgt>
                                        </p:tgtEl>
                                        <p:attrNameLst>
                                          <p:attrName>style.visibility</p:attrName>
                                        </p:attrNameLst>
                                      </p:cBhvr>
                                      <p:to>
                                        <p:strVal val="visible"/>
                                      </p:to>
                                    </p:set>
                                    <p:anim calcmode="discrete" valueType="clr">
                                      <p:cBhvr override="childStyle">
                                        <p:cTn id="57" dur="80"/>
                                        <p:tgtEl>
                                          <p:spTgt spid="3">
                                            <p:txEl>
                                              <p:pRg st="10" end="1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8" dur="80"/>
                                        <p:tgtEl>
                                          <p:spTgt spid="3">
                                            <p:txEl>
                                              <p:pRg st="10" end="10"/>
                                            </p:txEl>
                                          </p:spTgt>
                                        </p:tgtEl>
                                        <p:attrNameLst>
                                          <p:attrName>fillcolor</p:attrName>
                                        </p:attrNameLst>
                                      </p:cBhvr>
                                      <p:tavLst>
                                        <p:tav tm="0">
                                          <p:val>
                                            <p:clrVal>
                                              <a:schemeClr val="accent2"/>
                                            </p:clrVal>
                                          </p:val>
                                        </p:tav>
                                        <p:tav tm="50000">
                                          <p:val>
                                            <p:clrVal>
                                              <a:schemeClr val="hlink"/>
                                            </p:clrVal>
                                          </p:val>
                                        </p:tav>
                                      </p:tavLst>
                                    </p:anim>
                                    <p:set>
                                      <p:cBhvr>
                                        <p:cTn id="59" dur="80"/>
                                        <p:tgtEl>
                                          <p:spTgt spid="3">
                                            <p:txEl>
                                              <p:pRg st="10" end="10"/>
                                            </p:txEl>
                                          </p:spTgt>
                                        </p:tgtEl>
                                        <p:attrNameLst>
                                          <p:attrName>fill.type</p:attrName>
                                        </p:attrNameLst>
                                      </p:cBhvr>
                                      <p:to>
                                        <p:strVal val="solid"/>
                                      </p:to>
                                    </p:set>
                                  </p:childTnLst>
                                </p:cTn>
                              </p:par>
                              <p:par>
                                <p:cTn id="60" presetID="27" presetClass="entr" presetSubtype="0" fill="hold" nodeType="withEffect">
                                  <p:stCondLst>
                                    <p:cond delay="0"/>
                                  </p:stCondLst>
                                  <p:iterate type="lt">
                                    <p:tmPct val="50000"/>
                                  </p:iterate>
                                  <p:childTnLst>
                                    <p:set>
                                      <p:cBhvr>
                                        <p:cTn id="61" dur="1" fill="hold">
                                          <p:stCondLst>
                                            <p:cond delay="0"/>
                                          </p:stCondLst>
                                        </p:cTn>
                                        <p:tgtEl>
                                          <p:spTgt spid="3">
                                            <p:txEl>
                                              <p:pRg st="11" end="11"/>
                                            </p:txEl>
                                          </p:spTgt>
                                        </p:tgtEl>
                                        <p:attrNameLst>
                                          <p:attrName>style.visibility</p:attrName>
                                        </p:attrNameLst>
                                      </p:cBhvr>
                                      <p:to>
                                        <p:strVal val="visible"/>
                                      </p:to>
                                    </p:set>
                                    <p:anim calcmode="discrete" valueType="clr">
                                      <p:cBhvr override="childStyle">
                                        <p:cTn id="62" dur="80"/>
                                        <p:tgtEl>
                                          <p:spTgt spid="3">
                                            <p:txEl>
                                              <p:pRg st="11" end="1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3" dur="80"/>
                                        <p:tgtEl>
                                          <p:spTgt spid="3">
                                            <p:txEl>
                                              <p:pRg st="11" end="11"/>
                                            </p:txEl>
                                          </p:spTgt>
                                        </p:tgtEl>
                                        <p:attrNameLst>
                                          <p:attrName>fillcolor</p:attrName>
                                        </p:attrNameLst>
                                      </p:cBhvr>
                                      <p:tavLst>
                                        <p:tav tm="0">
                                          <p:val>
                                            <p:clrVal>
                                              <a:schemeClr val="accent2"/>
                                            </p:clrVal>
                                          </p:val>
                                        </p:tav>
                                        <p:tav tm="50000">
                                          <p:val>
                                            <p:clrVal>
                                              <a:schemeClr val="hlink"/>
                                            </p:clrVal>
                                          </p:val>
                                        </p:tav>
                                      </p:tavLst>
                                    </p:anim>
                                    <p:set>
                                      <p:cBhvr>
                                        <p:cTn id="64" dur="80"/>
                                        <p:tgtEl>
                                          <p:spTgt spid="3">
                                            <p:txEl>
                                              <p:pRg st="11" end="11"/>
                                            </p:txEl>
                                          </p:spTgt>
                                        </p:tgtEl>
                                        <p:attrNameLst>
                                          <p:attrName>fill.type</p:attrName>
                                        </p:attrNameLst>
                                      </p:cBhvr>
                                      <p:to>
                                        <p:strVal val="solid"/>
                                      </p:to>
                                    </p:set>
                                  </p:childTnLst>
                                </p:cTn>
                              </p:par>
                              <p:par>
                                <p:cTn id="65" presetID="27" presetClass="entr" presetSubtype="0" fill="hold" nodeType="withEffect">
                                  <p:stCondLst>
                                    <p:cond delay="0"/>
                                  </p:stCondLst>
                                  <p:iterate type="lt">
                                    <p:tmPct val="50000"/>
                                  </p:iterate>
                                  <p:childTnLst>
                                    <p:set>
                                      <p:cBhvr>
                                        <p:cTn id="66" dur="1" fill="hold">
                                          <p:stCondLst>
                                            <p:cond delay="0"/>
                                          </p:stCondLst>
                                        </p:cTn>
                                        <p:tgtEl>
                                          <p:spTgt spid="3">
                                            <p:txEl>
                                              <p:pRg st="12" end="12"/>
                                            </p:txEl>
                                          </p:spTgt>
                                        </p:tgtEl>
                                        <p:attrNameLst>
                                          <p:attrName>style.visibility</p:attrName>
                                        </p:attrNameLst>
                                      </p:cBhvr>
                                      <p:to>
                                        <p:strVal val="visible"/>
                                      </p:to>
                                    </p:set>
                                    <p:anim calcmode="discrete" valueType="clr">
                                      <p:cBhvr override="childStyle">
                                        <p:cTn id="67" dur="80"/>
                                        <p:tgtEl>
                                          <p:spTgt spid="3">
                                            <p:txEl>
                                              <p:pRg st="12" end="1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8" dur="80"/>
                                        <p:tgtEl>
                                          <p:spTgt spid="3">
                                            <p:txEl>
                                              <p:pRg st="12" end="12"/>
                                            </p:txEl>
                                          </p:spTgt>
                                        </p:tgtEl>
                                        <p:attrNameLst>
                                          <p:attrName>fillcolor</p:attrName>
                                        </p:attrNameLst>
                                      </p:cBhvr>
                                      <p:tavLst>
                                        <p:tav tm="0">
                                          <p:val>
                                            <p:clrVal>
                                              <a:schemeClr val="accent2"/>
                                            </p:clrVal>
                                          </p:val>
                                        </p:tav>
                                        <p:tav tm="50000">
                                          <p:val>
                                            <p:clrVal>
                                              <a:schemeClr val="hlink"/>
                                            </p:clrVal>
                                          </p:val>
                                        </p:tav>
                                      </p:tavLst>
                                    </p:anim>
                                    <p:set>
                                      <p:cBhvr>
                                        <p:cTn id="69" dur="80"/>
                                        <p:tgtEl>
                                          <p:spTgt spid="3">
                                            <p:txEl>
                                              <p:pRg st="12" end="12"/>
                                            </p:txEl>
                                          </p:spTgt>
                                        </p:tgtEl>
                                        <p:attrNameLst>
                                          <p:attrName>fill.type</p:attrName>
                                        </p:attrNameLst>
                                      </p:cBhvr>
                                      <p:to>
                                        <p:strVal val="solid"/>
                                      </p:to>
                                    </p:set>
                                  </p:childTnLst>
                                </p:cTn>
                              </p:par>
                              <p:par>
                                <p:cTn id="70" presetID="27" presetClass="entr" presetSubtype="0" fill="hold" nodeType="withEffect">
                                  <p:stCondLst>
                                    <p:cond delay="0"/>
                                  </p:stCondLst>
                                  <p:iterate type="lt">
                                    <p:tmPct val="50000"/>
                                  </p:iterate>
                                  <p:childTnLst>
                                    <p:set>
                                      <p:cBhvr>
                                        <p:cTn id="71" dur="1" fill="hold">
                                          <p:stCondLst>
                                            <p:cond delay="0"/>
                                          </p:stCondLst>
                                        </p:cTn>
                                        <p:tgtEl>
                                          <p:spTgt spid="3">
                                            <p:txEl>
                                              <p:pRg st="13" end="13"/>
                                            </p:txEl>
                                          </p:spTgt>
                                        </p:tgtEl>
                                        <p:attrNameLst>
                                          <p:attrName>style.visibility</p:attrName>
                                        </p:attrNameLst>
                                      </p:cBhvr>
                                      <p:to>
                                        <p:strVal val="visible"/>
                                      </p:to>
                                    </p:set>
                                    <p:anim calcmode="discrete" valueType="clr">
                                      <p:cBhvr override="childStyle">
                                        <p:cTn id="72" dur="80"/>
                                        <p:tgtEl>
                                          <p:spTgt spid="3">
                                            <p:txEl>
                                              <p:pRg st="13" end="1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73" dur="80"/>
                                        <p:tgtEl>
                                          <p:spTgt spid="3">
                                            <p:txEl>
                                              <p:pRg st="13" end="13"/>
                                            </p:txEl>
                                          </p:spTgt>
                                        </p:tgtEl>
                                        <p:attrNameLst>
                                          <p:attrName>fillcolor</p:attrName>
                                        </p:attrNameLst>
                                      </p:cBhvr>
                                      <p:tavLst>
                                        <p:tav tm="0">
                                          <p:val>
                                            <p:clrVal>
                                              <a:schemeClr val="accent2"/>
                                            </p:clrVal>
                                          </p:val>
                                        </p:tav>
                                        <p:tav tm="50000">
                                          <p:val>
                                            <p:clrVal>
                                              <a:schemeClr val="hlink"/>
                                            </p:clrVal>
                                          </p:val>
                                        </p:tav>
                                      </p:tavLst>
                                    </p:anim>
                                    <p:set>
                                      <p:cBhvr>
                                        <p:cTn id="74" dur="80"/>
                                        <p:tgtEl>
                                          <p:spTgt spid="3">
                                            <p:txEl>
                                              <p:pRg st="13" end="13"/>
                                            </p:txEl>
                                          </p:spTgt>
                                        </p:tgtEl>
                                        <p:attrNameLst>
                                          <p:attrName>fill.type</p:attrName>
                                        </p:attrNameLst>
                                      </p:cBhvr>
                                      <p:to>
                                        <p:strVal val="solid"/>
                                      </p:to>
                                    </p:set>
                                  </p:childTnLst>
                                </p:cTn>
                              </p:par>
                              <p:par>
                                <p:cTn id="75" presetID="27" presetClass="entr" presetSubtype="0" fill="hold" nodeType="withEffect">
                                  <p:stCondLst>
                                    <p:cond delay="0"/>
                                  </p:stCondLst>
                                  <p:iterate type="lt">
                                    <p:tmPct val="50000"/>
                                  </p:iterate>
                                  <p:childTnLst>
                                    <p:set>
                                      <p:cBhvr>
                                        <p:cTn id="76" dur="1" fill="hold">
                                          <p:stCondLst>
                                            <p:cond delay="0"/>
                                          </p:stCondLst>
                                        </p:cTn>
                                        <p:tgtEl>
                                          <p:spTgt spid="3">
                                            <p:txEl>
                                              <p:pRg st="14" end="14"/>
                                            </p:txEl>
                                          </p:spTgt>
                                        </p:tgtEl>
                                        <p:attrNameLst>
                                          <p:attrName>style.visibility</p:attrName>
                                        </p:attrNameLst>
                                      </p:cBhvr>
                                      <p:to>
                                        <p:strVal val="visible"/>
                                      </p:to>
                                    </p:set>
                                    <p:anim calcmode="discrete" valueType="clr">
                                      <p:cBhvr override="childStyle">
                                        <p:cTn id="77" dur="80"/>
                                        <p:tgtEl>
                                          <p:spTgt spid="3">
                                            <p:txEl>
                                              <p:pRg st="14" end="1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78" dur="80"/>
                                        <p:tgtEl>
                                          <p:spTgt spid="3">
                                            <p:txEl>
                                              <p:pRg st="14" end="14"/>
                                            </p:txEl>
                                          </p:spTgt>
                                        </p:tgtEl>
                                        <p:attrNameLst>
                                          <p:attrName>fillcolor</p:attrName>
                                        </p:attrNameLst>
                                      </p:cBhvr>
                                      <p:tavLst>
                                        <p:tav tm="0">
                                          <p:val>
                                            <p:clrVal>
                                              <a:schemeClr val="accent2"/>
                                            </p:clrVal>
                                          </p:val>
                                        </p:tav>
                                        <p:tav tm="50000">
                                          <p:val>
                                            <p:clrVal>
                                              <a:schemeClr val="hlink"/>
                                            </p:clrVal>
                                          </p:val>
                                        </p:tav>
                                      </p:tavLst>
                                    </p:anim>
                                    <p:set>
                                      <p:cBhvr>
                                        <p:cTn id="79" dur="80"/>
                                        <p:tgtEl>
                                          <p:spTgt spid="3">
                                            <p:txEl>
                                              <p:pRg st="14" end="14"/>
                                            </p:txEl>
                                          </p:spTgt>
                                        </p:tgtEl>
                                        <p:attrNameLst>
                                          <p:attrName>fill.type</p:attrName>
                                        </p:attrNameLst>
                                      </p:cBhvr>
                                      <p:to>
                                        <p:strVal val="solid"/>
                                      </p:to>
                                    </p:set>
                                  </p:childTnLst>
                                </p:cTn>
                              </p:par>
                              <p:par>
                                <p:cTn id="80" presetID="27" presetClass="entr" presetSubtype="0" fill="hold" nodeType="withEffect">
                                  <p:stCondLst>
                                    <p:cond delay="0"/>
                                  </p:stCondLst>
                                  <p:iterate type="lt">
                                    <p:tmPct val="50000"/>
                                  </p:iterate>
                                  <p:childTnLst>
                                    <p:set>
                                      <p:cBhvr>
                                        <p:cTn id="81" dur="1" fill="hold">
                                          <p:stCondLst>
                                            <p:cond delay="0"/>
                                          </p:stCondLst>
                                        </p:cTn>
                                        <p:tgtEl>
                                          <p:spTgt spid="3">
                                            <p:txEl>
                                              <p:pRg st="15" end="15"/>
                                            </p:txEl>
                                          </p:spTgt>
                                        </p:tgtEl>
                                        <p:attrNameLst>
                                          <p:attrName>style.visibility</p:attrName>
                                        </p:attrNameLst>
                                      </p:cBhvr>
                                      <p:to>
                                        <p:strVal val="visible"/>
                                      </p:to>
                                    </p:set>
                                    <p:anim calcmode="discrete" valueType="clr">
                                      <p:cBhvr override="childStyle">
                                        <p:cTn id="82" dur="80"/>
                                        <p:tgtEl>
                                          <p:spTgt spid="3">
                                            <p:txEl>
                                              <p:pRg st="15" end="1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3" dur="80"/>
                                        <p:tgtEl>
                                          <p:spTgt spid="3">
                                            <p:txEl>
                                              <p:pRg st="15" end="15"/>
                                            </p:txEl>
                                          </p:spTgt>
                                        </p:tgtEl>
                                        <p:attrNameLst>
                                          <p:attrName>fillcolor</p:attrName>
                                        </p:attrNameLst>
                                      </p:cBhvr>
                                      <p:tavLst>
                                        <p:tav tm="0">
                                          <p:val>
                                            <p:clrVal>
                                              <a:schemeClr val="accent2"/>
                                            </p:clrVal>
                                          </p:val>
                                        </p:tav>
                                        <p:tav tm="50000">
                                          <p:val>
                                            <p:clrVal>
                                              <a:schemeClr val="hlink"/>
                                            </p:clrVal>
                                          </p:val>
                                        </p:tav>
                                      </p:tavLst>
                                    </p:anim>
                                    <p:set>
                                      <p:cBhvr>
                                        <p:cTn id="84" dur="80"/>
                                        <p:tgtEl>
                                          <p:spTgt spid="3">
                                            <p:txEl>
                                              <p:pRg st="15" end="15"/>
                                            </p:txEl>
                                          </p:spTgt>
                                        </p:tgtEl>
                                        <p:attrNameLst>
                                          <p:attrName>fill.type</p:attrName>
                                        </p:attrNameLst>
                                      </p:cBhvr>
                                      <p:to>
                                        <p:strVal val="solid"/>
                                      </p:to>
                                    </p:set>
                                  </p:childTnLst>
                                </p:cTn>
                              </p:par>
                              <p:par>
                                <p:cTn id="85" presetID="27" presetClass="entr" presetSubtype="0" fill="hold" nodeType="withEffect">
                                  <p:stCondLst>
                                    <p:cond delay="0"/>
                                  </p:stCondLst>
                                  <p:iterate type="lt">
                                    <p:tmPct val="50000"/>
                                  </p:iterate>
                                  <p:childTnLst>
                                    <p:set>
                                      <p:cBhvr>
                                        <p:cTn id="86" dur="1" fill="hold">
                                          <p:stCondLst>
                                            <p:cond delay="0"/>
                                          </p:stCondLst>
                                        </p:cTn>
                                        <p:tgtEl>
                                          <p:spTgt spid="3">
                                            <p:txEl>
                                              <p:pRg st="16" end="16"/>
                                            </p:txEl>
                                          </p:spTgt>
                                        </p:tgtEl>
                                        <p:attrNameLst>
                                          <p:attrName>style.visibility</p:attrName>
                                        </p:attrNameLst>
                                      </p:cBhvr>
                                      <p:to>
                                        <p:strVal val="visible"/>
                                      </p:to>
                                    </p:set>
                                    <p:anim calcmode="discrete" valueType="clr">
                                      <p:cBhvr override="childStyle">
                                        <p:cTn id="87" dur="80"/>
                                        <p:tgtEl>
                                          <p:spTgt spid="3">
                                            <p:txEl>
                                              <p:pRg st="16" end="1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8" dur="80"/>
                                        <p:tgtEl>
                                          <p:spTgt spid="3">
                                            <p:txEl>
                                              <p:pRg st="16" end="16"/>
                                            </p:txEl>
                                          </p:spTgt>
                                        </p:tgtEl>
                                        <p:attrNameLst>
                                          <p:attrName>fillcolor</p:attrName>
                                        </p:attrNameLst>
                                      </p:cBhvr>
                                      <p:tavLst>
                                        <p:tav tm="0">
                                          <p:val>
                                            <p:clrVal>
                                              <a:schemeClr val="accent2"/>
                                            </p:clrVal>
                                          </p:val>
                                        </p:tav>
                                        <p:tav tm="50000">
                                          <p:val>
                                            <p:clrVal>
                                              <a:schemeClr val="hlink"/>
                                            </p:clrVal>
                                          </p:val>
                                        </p:tav>
                                      </p:tavLst>
                                    </p:anim>
                                    <p:set>
                                      <p:cBhvr>
                                        <p:cTn id="89" dur="80"/>
                                        <p:tgtEl>
                                          <p:spTgt spid="3">
                                            <p:txEl>
                                              <p:pRg st="16" end="16"/>
                                            </p:txEl>
                                          </p:spTgt>
                                        </p:tgtEl>
                                        <p:attrNameLst>
                                          <p:attrName>fill.type</p:attrName>
                                        </p:attrNameLst>
                                      </p:cBhvr>
                                      <p:to>
                                        <p:strVal val="solid"/>
                                      </p:to>
                                    </p:set>
                                  </p:childTnLst>
                                </p:cTn>
                              </p:par>
                              <p:par>
                                <p:cTn id="90" presetID="27" presetClass="entr" presetSubtype="0" fill="hold" nodeType="withEffect">
                                  <p:stCondLst>
                                    <p:cond delay="0"/>
                                  </p:stCondLst>
                                  <p:iterate type="lt">
                                    <p:tmPct val="50000"/>
                                  </p:iterate>
                                  <p:childTnLst>
                                    <p:set>
                                      <p:cBhvr>
                                        <p:cTn id="91" dur="1" fill="hold">
                                          <p:stCondLst>
                                            <p:cond delay="0"/>
                                          </p:stCondLst>
                                        </p:cTn>
                                        <p:tgtEl>
                                          <p:spTgt spid="3">
                                            <p:txEl>
                                              <p:pRg st="17" end="17"/>
                                            </p:txEl>
                                          </p:spTgt>
                                        </p:tgtEl>
                                        <p:attrNameLst>
                                          <p:attrName>style.visibility</p:attrName>
                                        </p:attrNameLst>
                                      </p:cBhvr>
                                      <p:to>
                                        <p:strVal val="visible"/>
                                      </p:to>
                                    </p:set>
                                    <p:anim calcmode="discrete" valueType="clr">
                                      <p:cBhvr override="childStyle">
                                        <p:cTn id="92" dur="80"/>
                                        <p:tgtEl>
                                          <p:spTgt spid="3">
                                            <p:txEl>
                                              <p:pRg st="17" end="1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93" dur="80"/>
                                        <p:tgtEl>
                                          <p:spTgt spid="3">
                                            <p:txEl>
                                              <p:pRg st="17" end="17"/>
                                            </p:txEl>
                                          </p:spTgt>
                                        </p:tgtEl>
                                        <p:attrNameLst>
                                          <p:attrName>fillcolor</p:attrName>
                                        </p:attrNameLst>
                                      </p:cBhvr>
                                      <p:tavLst>
                                        <p:tav tm="0">
                                          <p:val>
                                            <p:clrVal>
                                              <a:schemeClr val="accent2"/>
                                            </p:clrVal>
                                          </p:val>
                                        </p:tav>
                                        <p:tav tm="50000">
                                          <p:val>
                                            <p:clrVal>
                                              <a:schemeClr val="hlink"/>
                                            </p:clrVal>
                                          </p:val>
                                        </p:tav>
                                      </p:tavLst>
                                    </p:anim>
                                    <p:set>
                                      <p:cBhvr>
                                        <p:cTn id="94" dur="80"/>
                                        <p:tgtEl>
                                          <p:spTgt spid="3">
                                            <p:txEl>
                                              <p:pRg st="17" end="17"/>
                                            </p:txEl>
                                          </p:spTgt>
                                        </p:tgtEl>
                                        <p:attrNameLst>
                                          <p:attrName>fill.type</p:attrName>
                                        </p:attrNameLst>
                                      </p:cBhvr>
                                      <p:to>
                                        <p:strVal val="solid"/>
                                      </p:to>
                                    </p:set>
                                  </p:childTnLst>
                                </p:cTn>
                              </p:par>
                              <p:par>
                                <p:cTn id="95" presetID="27" presetClass="entr" presetSubtype="0" fill="hold" nodeType="withEffect">
                                  <p:stCondLst>
                                    <p:cond delay="0"/>
                                  </p:stCondLst>
                                  <p:iterate type="lt">
                                    <p:tmPct val="50000"/>
                                  </p:iterate>
                                  <p:childTnLst>
                                    <p:set>
                                      <p:cBhvr>
                                        <p:cTn id="96" dur="1" fill="hold">
                                          <p:stCondLst>
                                            <p:cond delay="0"/>
                                          </p:stCondLst>
                                        </p:cTn>
                                        <p:tgtEl>
                                          <p:spTgt spid="3">
                                            <p:txEl>
                                              <p:pRg st="18" end="18"/>
                                            </p:txEl>
                                          </p:spTgt>
                                        </p:tgtEl>
                                        <p:attrNameLst>
                                          <p:attrName>style.visibility</p:attrName>
                                        </p:attrNameLst>
                                      </p:cBhvr>
                                      <p:to>
                                        <p:strVal val="visible"/>
                                      </p:to>
                                    </p:set>
                                    <p:anim calcmode="discrete" valueType="clr">
                                      <p:cBhvr override="childStyle">
                                        <p:cTn id="97" dur="80"/>
                                        <p:tgtEl>
                                          <p:spTgt spid="3">
                                            <p:txEl>
                                              <p:pRg st="18" end="1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98" dur="80"/>
                                        <p:tgtEl>
                                          <p:spTgt spid="3">
                                            <p:txEl>
                                              <p:pRg st="18" end="18"/>
                                            </p:txEl>
                                          </p:spTgt>
                                        </p:tgtEl>
                                        <p:attrNameLst>
                                          <p:attrName>fillcolor</p:attrName>
                                        </p:attrNameLst>
                                      </p:cBhvr>
                                      <p:tavLst>
                                        <p:tav tm="0">
                                          <p:val>
                                            <p:clrVal>
                                              <a:schemeClr val="accent2"/>
                                            </p:clrVal>
                                          </p:val>
                                        </p:tav>
                                        <p:tav tm="50000">
                                          <p:val>
                                            <p:clrVal>
                                              <a:schemeClr val="hlink"/>
                                            </p:clrVal>
                                          </p:val>
                                        </p:tav>
                                      </p:tavLst>
                                    </p:anim>
                                    <p:set>
                                      <p:cBhvr>
                                        <p:cTn id="99" dur="80"/>
                                        <p:tgtEl>
                                          <p:spTgt spid="3">
                                            <p:txEl>
                                              <p:pRg st="18" end="18"/>
                                            </p:txEl>
                                          </p:spTgt>
                                        </p:tgtEl>
                                        <p:attrNameLst>
                                          <p:attrName>fill.type</p:attrName>
                                        </p:attrNameLst>
                                      </p:cBhvr>
                                      <p:to>
                                        <p:strVal val="solid"/>
                                      </p:to>
                                    </p:set>
                                  </p:childTnLst>
                                </p:cTn>
                              </p:par>
                              <p:par>
                                <p:cTn id="100" presetID="27" presetClass="entr" presetSubtype="0" fill="hold" nodeType="withEffect">
                                  <p:stCondLst>
                                    <p:cond delay="0"/>
                                  </p:stCondLst>
                                  <p:iterate type="lt">
                                    <p:tmPct val="50000"/>
                                  </p:iterate>
                                  <p:childTnLst>
                                    <p:set>
                                      <p:cBhvr>
                                        <p:cTn id="101" dur="1" fill="hold">
                                          <p:stCondLst>
                                            <p:cond delay="0"/>
                                          </p:stCondLst>
                                        </p:cTn>
                                        <p:tgtEl>
                                          <p:spTgt spid="3">
                                            <p:txEl>
                                              <p:pRg st="19" end="19"/>
                                            </p:txEl>
                                          </p:spTgt>
                                        </p:tgtEl>
                                        <p:attrNameLst>
                                          <p:attrName>style.visibility</p:attrName>
                                        </p:attrNameLst>
                                      </p:cBhvr>
                                      <p:to>
                                        <p:strVal val="visible"/>
                                      </p:to>
                                    </p:set>
                                    <p:anim calcmode="discrete" valueType="clr">
                                      <p:cBhvr override="childStyle">
                                        <p:cTn id="102" dur="80"/>
                                        <p:tgtEl>
                                          <p:spTgt spid="3">
                                            <p:txEl>
                                              <p:pRg st="19" end="1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03" dur="80"/>
                                        <p:tgtEl>
                                          <p:spTgt spid="3">
                                            <p:txEl>
                                              <p:pRg st="19" end="19"/>
                                            </p:txEl>
                                          </p:spTgt>
                                        </p:tgtEl>
                                        <p:attrNameLst>
                                          <p:attrName>fillcolor</p:attrName>
                                        </p:attrNameLst>
                                      </p:cBhvr>
                                      <p:tavLst>
                                        <p:tav tm="0">
                                          <p:val>
                                            <p:clrVal>
                                              <a:schemeClr val="accent2"/>
                                            </p:clrVal>
                                          </p:val>
                                        </p:tav>
                                        <p:tav tm="50000">
                                          <p:val>
                                            <p:clrVal>
                                              <a:schemeClr val="hlink"/>
                                            </p:clrVal>
                                          </p:val>
                                        </p:tav>
                                      </p:tavLst>
                                    </p:anim>
                                    <p:set>
                                      <p:cBhvr>
                                        <p:cTn id="104" dur="80"/>
                                        <p:tgtEl>
                                          <p:spTgt spid="3">
                                            <p:txEl>
                                              <p:pRg st="19" end="19"/>
                                            </p:txEl>
                                          </p:spTgt>
                                        </p:tgtEl>
                                        <p:attrNameLst>
                                          <p:attrName>fill.type</p:attrName>
                                        </p:attrNameLst>
                                      </p:cBhvr>
                                      <p:to>
                                        <p:strVal val="solid"/>
                                      </p:to>
                                    </p:set>
                                  </p:childTnLst>
                                </p:cTn>
                              </p:par>
                              <p:par>
                                <p:cTn id="105" presetID="27" presetClass="entr" presetSubtype="0" fill="hold" nodeType="withEffect">
                                  <p:stCondLst>
                                    <p:cond delay="0"/>
                                  </p:stCondLst>
                                  <p:iterate type="lt">
                                    <p:tmPct val="50000"/>
                                  </p:iterate>
                                  <p:childTnLst>
                                    <p:set>
                                      <p:cBhvr>
                                        <p:cTn id="106" dur="1" fill="hold">
                                          <p:stCondLst>
                                            <p:cond delay="0"/>
                                          </p:stCondLst>
                                        </p:cTn>
                                        <p:tgtEl>
                                          <p:spTgt spid="3">
                                            <p:txEl>
                                              <p:pRg st="20" end="20"/>
                                            </p:txEl>
                                          </p:spTgt>
                                        </p:tgtEl>
                                        <p:attrNameLst>
                                          <p:attrName>style.visibility</p:attrName>
                                        </p:attrNameLst>
                                      </p:cBhvr>
                                      <p:to>
                                        <p:strVal val="visible"/>
                                      </p:to>
                                    </p:set>
                                    <p:anim calcmode="discrete" valueType="clr">
                                      <p:cBhvr override="childStyle">
                                        <p:cTn id="107" dur="80"/>
                                        <p:tgtEl>
                                          <p:spTgt spid="3">
                                            <p:txEl>
                                              <p:pRg st="20" end="2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08" dur="80"/>
                                        <p:tgtEl>
                                          <p:spTgt spid="3">
                                            <p:txEl>
                                              <p:pRg st="20" end="20"/>
                                            </p:txEl>
                                          </p:spTgt>
                                        </p:tgtEl>
                                        <p:attrNameLst>
                                          <p:attrName>fillcolor</p:attrName>
                                        </p:attrNameLst>
                                      </p:cBhvr>
                                      <p:tavLst>
                                        <p:tav tm="0">
                                          <p:val>
                                            <p:clrVal>
                                              <a:schemeClr val="accent2"/>
                                            </p:clrVal>
                                          </p:val>
                                        </p:tav>
                                        <p:tav tm="50000">
                                          <p:val>
                                            <p:clrVal>
                                              <a:schemeClr val="hlink"/>
                                            </p:clrVal>
                                          </p:val>
                                        </p:tav>
                                      </p:tavLst>
                                    </p:anim>
                                    <p:set>
                                      <p:cBhvr>
                                        <p:cTn id="109" dur="80"/>
                                        <p:tgtEl>
                                          <p:spTgt spid="3">
                                            <p:txEl>
                                              <p:pRg st="20" end="20"/>
                                            </p:txEl>
                                          </p:spTgt>
                                        </p:tgtEl>
                                        <p:attrNameLst>
                                          <p:attrName>fill.type</p:attrName>
                                        </p:attrNameLst>
                                      </p:cBhvr>
                                      <p:to>
                                        <p:strVal val="solid"/>
                                      </p:to>
                                    </p:set>
                                  </p:childTnLst>
                                </p:cTn>
                              </p:par>
                              <p:par>
                                <p:cTn id="110" presetID="27" presetClass="entr" presetSubtype="0" fill="hold" nodeType="withEffect">
                                  <p:stCondLst>
                                    <p:cond delay="0"/>
                                  </p:stCondLst>
                                  <p:iterate type="lt">
                                    <p:tmPct val="50000"/>
                                  </p:iterate>
                                  <p:childTnLst>
                                    <p:set>
                                      <p:cBhvr>
                                        <p:cTn id="111" dur="1" fill="hold">
                                          <p:stCondLst>
                                            <p:cond delay="0"/>
                                          </p:stCondLst>
                                        </p:cTn>
                                        <p:tgtEl>
                                          <p:spTgt spid="3">
                                            <p:txEl>
                                              <p:pRg st="21" end="21"/>
                                            </p:txEl>
                                          </p:spTgt>
                                        </p:tgtEl>
                                        <p:attrNameLst>
                                          <p:attrName>style.visibility</p:attrName>
                                        </p:attrNameLst>
                                      </p:cBhvr>
                                      <p:to>
                                        <p:strVal val="visible"/>
                                      </p:to>
                                    </p:set>
                                    <p:anim calcmode="discrete" valueType="clr">
                                      <p:cBhvr override="childStyle">
                                        <p:cTn id="112" dur="80"/>
                                        <p:tgtEl>
                                          <p:spTgt spid="3">
                                            <p:txEl>
                                              <p:pRg st="21" end="2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13" dur="80"/>
                                        <p:tgtEl>
                                          <p:spTgt spid="3">
                                            <p:txEl>
                                              <p:pRg st="21" end="21"/>
                                            </p:txEl>
                                          </p:spTgt>
                                        </p:tgtEl>
                                        <p:attrNameLst>
                                          <p:attrName>fillcolor</p:attrName>
                                        </p:attrNameLst>
                                      </p:cBhvr>
                                      <p:tavLst>
                                        <p:tav tm="0">
                                          <p:val>
                                            <p:clrVal>
                                              <a:schemeClr val="accent2"/>
                                            </p:clrVal>
                                          </p:val>
                                        </p:tav>
                                        <p:tav tm="50000">
                                          <p:val>
                                            <p:clrVal>
                                              <a:schemeClr val="hlink"/>
                                            </p:clrVal>
                                          </p:val>
                                        </p:tav>
                                      </p:tavLst>
                                    </p:anim>
                                    <p:set>
                                      <p:cBhvr>
                                        <p:cTn id="114" dur="80"/>
                                        <p:tgtEl>
                                          <p:spTgt spid="3">
                                            <p:txEl>
                                              <p:pRg st="21" end="21"/>
                                            </p:txEl>
                                          </p:spTgt>
                                        </p:tgtEl>
                                        <p:attrNameLst>
                                          <p:attrName>fill.type</p:attrName>
                                        </p:attrNameLst>
                                      </p:cBhvr>
                                      <p:to>
                                        <p:strVal val="solid"/>
                                      </p:to>
                                    </p:set>
                                  </p:childTnLst>
                                </p:cTn>
                              </p:par>
                              <p:par>
                                <p:cTn id="115" presetID="27" presetClass="entr" presetSubtype="0" fill="hold" nodeType="withEffect">
                                  <p:stCondLst>
                                    <p:cond delay="0"/>
                                  </p:stCondLst>
                                  <p:iterate type="lt">
                                    <p:tmPct val="50000"/>
                                  </p:iterate>
                                  <p:childTnLst>
                                    <p:set>
                                      <p:cBhvr>
                                        <p:cTn id="116" dur="1" fill="hold">
                                          <p:stCondLst>
                                            <p:cond delay="0"/>
                                          </p:stCondLst>
                                        </p:cTn>
                                        <p:tgtEl>
                                          <p:spTgt spid="3">
                                            <p:txEl>
                                              <p:pRg st="22" end="22"/>
                                            </p:txEl>
                                          </p:spTgt>
                                        </p:tgtEl>
                                        <p:attrNameLst>
                                          <p:attrName>style.visibility</p:attrName>
                                        </p:attrNameLst>
                                      </p:cBhvr>
                                      <p:to>
                                        <p:strVal val="visible"/>
                                      </p:to>
                                    </p:set>
                                    <p:anim calcmode="discrete" valueType="clr">
                                      <p:cBhvr override="childStyle">
                                        <p:cTn id="117" dur="80"/>
                                        <p:tgtEl>
                                          <p:spTgt spid="3">
                                            <p:txEl>
                                              <p:pRg st="22" end="2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18" dur="80"/>
                                        <p:tgtEl>
                                          <p:spTgt spid="3">
                                            <p:txEl>
                                              <p:pRg st="22" end="22"/>
                                            </p:txEl>
                                          </p:spTgt>
                                        </p:tgtEl>
                                        <p:attrNameLst>
                                          <p:attrName>fillcolor</p:attrName>
                                        </p:attrNameLst>
                                      </p:cBhvr>
                                      <p:tavLst>
                                        <p:tav tm="0">
                                          <p:val>
                                            <p:clrVal>
                                              <a:schemeClr val="accent2"/>
                                            </p:clrVal>
                                          </p:val>
                                        </p:tav>
                                        <p:tav tm="50000">
                                          <p:val>
                                            <p:clrVal>
                                              <a:schemeClr val="hlink"/>
                                            </p:clrVal>
                                          </p:val>
                                        </p:tav>
                                      </p:tavLst>
                                    </p:anim>
                                    <p:set>
                                      <p:cBhvr>
                                        <p:cTn id="119" dur="80"/>
                                        <p:tgtEl>
                                          <p:spTgt spid="3">
                                            <p:txEl>
                                              <p:pRg st="22" end="22"/>
                                            </p:txEl>
                                          </p:spTgt>
                                        </p:tgtEl>
                                        <p:attrNameLst>
                                          <p:attrName>fill.type</p:attrName>
                                        </p:attrNameLst>
                                      </p:cBhvr>
                                      <p:to>
                                        <p:strVal val="solid"/>
                                      </p:to>
                                    </p:set>
                                  </p:childTnLst>
                                </p:cTn>
                              </p:par>
                              <p:par>
                                <p:cTn id="120" presetID="27" presetClass="entr" presetSubtype="0" fill="hold" nodeType="withEffect">
                                  <p:stCondLst>
                                    <p:cond delay="0"/>
                                  </p:stCondLst>
                                  <p:iterate type="lt">
                                    <p:tmPct val="50000"/>
                                  </p:iterate>
                                  <p:childTnLst>
                                    <p:set>
                                      <p:cBhvr>
                                        <p:cTn id="121" dur="1" fill="hold">
                                          <p:stCondLst>
                                            <p:cond delay="0"/>
                                          </p:stCondLst>
                                        </p:cTn>
                                        <p:tgtEl>
                                          <p:spTgt spid="3">
                                            <p:txEl>
                                              <p:pRg st="23" end="23"/>
                                            </p:txEl>
                                          </p:spTgt>
                                        </p:tgtEl>
                                        <p:attrNameLst>
                                          <p:attrName>style.visibility</p:attrName>
                                        </p:attrNameLst>
                                      </p:cBhvr>
                                      <p:to>
                                        <p:strVal val="visible"/>
                                      </p:to>
                                    </p:set>
                                    <p:anim calcmode="discrete" valueType="clr">
                                      <p:cBhvr override="childStyle">
                                        <p:cTn id="122" dur="80"/>
                                        <p:tgtEl>
                                          <p:spTgt spid="3">
                                            <p:txEl>
                                              <p:pRg st="23" end="2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23" dur="80"/>
                                        <p:tgtEl>
                                          <p:spTgt spid="3">
                                            <p:txEl>
                                              <p:pRg st="23" end="23"/>
                                            </p:txEl>
                                          </p:spTgt>
                                        </p:tgtEl>
                                        <p:attrNameLst>
                                          <p:attrName>fillcolor</p:attrName>
                                        </p:attrNameLst>
                                      </p:cBhvr>
                                      <p:tavLst>
                                        <p:tav tm="0">
                                          <p:val>
                                            <p:clrVal>
                                              <a:schemeClr val="accent2"/>
                                            </p:clrVal>
                                          </p:val>
                                        </p:tav>
                                        <p:tav tm="50000">
                                          <p:val>
                                            <p:clrVal>
                                              <a:schemeClr val="hlink"/>
                                            </p:clrVal>
                                          </p:val>
                                        </p:tav>
                                      </p:tavLst>
                                    </p:anim>
                                    <p:set>
                                      <p:cBhvr>
                                        <p:cTn id="124" dur="80"/>
                                        <p:tgtEl>
                                          <p:spTgt spid="3">
                                            <p:txEl>
                                              <p:pRg st="23" end="23"/>
                                            </p:txEl>
                                          </p:spTgt>
                                        </p:tgtEl>
                                        <p:attrNameLst>
                                          <p:attrName>fill.type</p:attrName>
                                        </p:attrNameLst>
                                      </p:cBhvr>
                                      <p:to>
                                        <p:strVal val="solid"/>
                                      </p:to>
                                    </p:set>
                                  </p:childTnLst>
                                </p:cTn>
                              </p:par>
                              <p:par>
                                <p:cTn id="125" presetID="27" presetClass="entr" presetSubtype="0" fill="hold" nodeType="withEffect">
                                  <p:stCondLst>
                                    <p:cond delay="0"/>
                                  </p:stCondLst>
                                  <p:iterate type="lt">
                                    <p:tmPct val="50000"/>
                                  </p:iterate>
                                  <p:childTnLst>
                                    <p:set>
                                      <p:cBhvr>
                                        <p:cTn id="126" dur="1" fill="hold">
                                          <p:stCondLst>
                                            <p:cond delay="0"/>
                                          </p:stCondLst>
                                        </p:cTn>
                                        <p:tgtEl>
                                          <p:spTgt spid="3">
                                            <p:txEl>
                                              <p:pRg st="24" end="24"/>
                                            </p:txEl>
                                          </p:spTgt>
                                        </p:tgtEl>
                                        <p:attrNameLst>
                                          <p:attrName>style.visibility</p:attrName>
                                        </p:attrNameLst>
                                      </p:cBhvr>
                                      <p:to>
                                        <p:strVal val="visible"/>
                                      </p:to>
                                    </p:set>
                                    <p:anim calcmode="discrete" valueType="clr">
                                      <p:cBhvr override="childStyle">
                                        <p:cTn id="127" dur="80"/>
                                        <p:tgtEl>
                                          <p:spTgt spid="3">
                                            <p:txEl>
                                              <p:pRg st="24" end="2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28" dur="80"/>
                                        <p:tgtEl>
                                          <p:spTgt spid="3">
                                            <p:txEl>
                                              <p:pRg st="24" end="24"/>
                                            </p:txEl>
                                          </p:spTgt>
                                        </p:tgtEl>
                                        <p:attrNameLst>
                                          <p:attrName>fillcolor</p:attrName>
                                        </p:attrNameLst>
                                      </p:cBhvr>
                                      <p:tavLst>
                                        <p:tav tm="0">
                                          <p:val>
                                            <p:clrVal>
                                              <a:schemeClr val="accent2"/>
                                            </p:clrVal>
                                          </p:val>
                                        </p:tav>
                                        <p:tav tm="50000">
                                          <p:val>
                                            <p:clrVal>
                                              <a:schemeClr val="hlink"/>
                                            </p:clrVal>
                                          </p:val>
                                        </p:tav>
                                      </p:tavLst>
                                    </p:anim>
                                    <p:set>
                                      <p:cBhvr>
                                        <p:cTn id="129" dur="80"/>
                                        <p:tgtEl>
                                          <p:spTgt spid="3">
                                            <p:txEl>
                                              <p:pRg st="24" end="24"/>
                                            </p:txEl>
                                          </p:spTgt>
                                        </p:tgtEl>
                                        <p:attrNameLst>
                                          <p:attrName>fill.type</p:attrName>
                                        </p:attrNameLst>
                                      </p:cBhvr>
                                      <p:to>
                                        <p:strVal val="solid"/>
                                      </p:to>
                                    </p:set>
                                  </p:childTnLst>
                                </p:cTn>
                              </p:par>
                              <p:par>
                                <p:cTn id="130" presetID="27" presetClass="entr" presetSubtype="0" fill="hold" nodeType="withEffect">
                                  <p:stCondLst>
                                    <p:cond delay="0"/>
                                  </p:stCondLst>
                                  <p:iterate type="lt">
                                    <p:tmPct val="50000"/>
                                  </p:iterate>
                                  <p:childTnLst>
                                    <p:set>
                                      <p:cBhvr>
                                        <p:cTn id="131" dur="1" fill="hold">
                                          <p:stCondLst>
                                            <p:cond delay="0"/>
                                          </p:stCondLst>
                                        </p:cTn>
                                        <p:tgtEl>
                                          <p:spTgt spid="3">
                                            <p:txEl>
                                              <p:pRg st="25" end="25"/>
                                            </p:txEl>
                                          </p:spTgt>
                                        </p:tgtEl>
                                        <p:attrNameLst>
                                          <p:attrName>style.visibility</p:attrName>
                                        </p:attrNameLst>
                                      </p:cBhvr>
                                      <p:to>
                                        <p:strVal val="visible"/>
                                      </p:to>
                                    </p:set>
                                    <p:anim calcmode="discrete" valueType="clr">
                                      <p:cBhvr override="childStyle">
                                        <p:cTn id="132" dur="80"/>
                                        <p:tgtEl>
                                          <p:spTgt spid="3">
                                            <p:txEl>
                                              <p:pRg st="25" end="2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3" dur="80"/>
                                        <p:tgtEl>
                                          <p:spTgt spid="3">
                                            <p:txEl>
                                              <p:pRg st="25" end="25"/>
                                            </p:txEl>
                                          </p:spTgt>
                                        </p:tgtEl>
                                        <p:attrNameLst>
                                          <p:attrName>fillcolor</p:attrName>
                                        </p:attrNameLst>
                                      </p:cBhvr>
                                      <p:tavLst>
                                        <p:tav tm="0">
                                          <p:val>
                                            <p:clrVal>
                                              <a:schemeClr val="accent2"/>
                                            </p:clrVal>
                                          </p:val>
                                        </p:tav>
                                        <p:tav tm="50000">
                                          <p:val>
                                            <p:clrVal>
                                              <a:schemeClr val="hlink"/>
                                            </p:clrVal>
                                          </p:val>
                                        </p:tav>
                                      </p:tavLst>
                                    </p:anim>
                                    <p:set>
                                      <p:cBhvr>
                                        <p:cTn id="134" dur="80"/>
                                        <p:tgtEl>
                                          <p:spTgt spid="3">
                                            <p:txEl>
                                              <p:pRg st="25" end="25"/>
                                            </p:txEl>
                                          </p:spTgt>
                                        </p:tgtEl>
                                        <p:attrNameLst>
                                          <p:attrName>fill.type</p:attrName>
                                        </p:attrNameLst>
                                      </p:cBhvr>
                                      <p:to>
                                        <p:strVal val="solid"/>
                                      </p:to>
                                    </p:set>
                                  </p:childTnLst>
                                </p:cTn>
                              </p:par>
                              <p:par>
                                <p:cTn id="135" presetID="27" presetClass="entr" presetSubtype="0" fill="hold" nodeType="withEffect">
                                  <p:stCondLst>
                                    <p:cond delay="0"/>
                                  </p:stCondLst>
                                  <p:iterate type="lt">
                                    <p:tmPct val="50000"/>
                                  </p:iterate>
                                  <p:childTnLst>
                                    <p:set>
                                      <p:cBhvr>
                                        <p:cTn id="136" dur="1" fill="hold">
                                          <p:stCondLst>
                                            <p:cond delay="0"/>
                                          </p:stCondLst>
                                        </p:cTn>
                                        <p:tgtEl>
                                          <p:spTgt spid="3">
                                            <p:txEl>
                                              <p:pRg st="26" end="26"/>
                                            </p:txEl>
                                          </p:spTgt>
                                        </p:tgtEl>
                                        <p:attrNameLst>
                                          <p:attrName>style.visibility</p:attrName>
                                        </p:attrNameLst>
                                      </p:cBhvr>
                                      <p:to>
                                        <p:strVal val="visible"/>
                                      </p:to>
                                    </p:set>
                                    <p:anim calcmode="discrete" valueType="clr">
                                      <p:cBhvr override="childStyle">
                                        <p:cTn id="137" dur="80"/>
                                        <p:tgtEl>
                                          <p:spTgt spid="3">
                                            <p:txEl>
                                              <p:pRg st="26" end="2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8" dur="80"/>
                                        <p:tgtEl>
                                          <p:spTgt spid="3">
                                            <p:txEl>
                                              <p:pRg st="26" end="26"/>
                                            </p:txEl>
                                          </p:spTgt>
                                        </p:tgtEl>
                                        <p:attrNameLst>
                                          <p:attrName>fillcolor</p:attrName>
                                        </p:attrNameLst>
                                      </p:cBhvr>
                                      <p:tavLst>
                                        <p:tav tm="0">
                                          <p:val>
                                            <p:clrVal>
                                              <a:schemeClr val="accent2"/>
                                            </p:clrVal>
                                          </p:val>
                                        </p:tav>
                                        <p:tav tm="50000">
                                          <p:val>
                                            <p:clrVal>
                                              <a:schemeClr val="hlink"/>
                                            </p:clrVal>
                                          </p:val>
                                        </p:tav>
                                      </p:tavLst>
                                    </p:anim>
                                    <p:set>
                                      <p:cBhvr>
                                        <p:cTn id="139" dur="80"/>
                                        <p:tgtEl>
                                          <p:spTgt spid="3">
                                            <p:txEl>
                                              <p:pRg st="26" end="26"/>
                                            </p:txEl>
                                          </p:spTgt>
                                        </p:tgtEl>
                                        <p:attrNameLst>
                                          <p:attrName>fill.type</p:attrName>
                                        </p:attrNameLst>
                                      </p:cBhvr>
                                      <p:to>
                                        <p:strVal val="solid"/>
                                      </p:to>
                                    </p:set>
                                  </p:childTnLst>
                                </p:cTn>
                              </p:par>
                            </p:childTnLst>
                          </p:cTn>
                        </p:par>
                      </p:childTnLst>
                    </p:cTn>
                  </p:par>
                  <p:par>
                    <p:cTn id="140" fill="hold">
                      <p:stCondLst>
                        <p:cond delay="indefinite"/>
                      </p:stCondLst>
                      <p:childTnLst>
                        <p:par>
                          <p:cTn id="141" fill="hold">
                            <p:stCondLst>
                              <p:cond delay="0"/>
                            </p:stCondLst>
                            <p:childTnLst>
                              <p:par>
                                <p:cTn id="142" presetID="27" presetClass="exit" presetSubtype="0" fill="hold" nodeType="clickEffect">
                                  <p:stCondLst>
                                    <p:cond delay="0"/>
                                  </p:stCondLst>
                                  <p:iterate type="lt">
                                    <p:tmPct val="50000"/>
                                  </p:iterate>
                                  <p:childTnLst>
                                    <p:anim calcmode="discrete" valueType="clr">
                                      <p:cBhvr override="childStyle">
                                        <p:cTn id="143" dur="80"/>
                                        <p:tgtEl>
                                          <p:spTgt spid="3">
                                            <p:txEl>
                                              <p:pRg st="0" end="0"/>
                                            </p:txEl>
                                          </p:spTgt>
                                        </p:tgtEl>
                                        <p:attrNameLst>
                                          <p:attrName>style.color</p:attrName>
                                        </p:attrNameLst>
                                      </p:cBhvr>
                                      <p:tavLst>
                                        <p:tav tm="0">
                                          <p:val>
                                            <p:clrVal>
                                              <a:schemeClr val="hlink"/>
                                            </p:clrVal>
                                          </p:val>
                                        </p:tav>
                                        <p:tav tm="50000">
                                          <p:val>
                                            <p:clrVal>
                                              <a:schemeClr val="accent2"/>
                                            </p:clrVal>
                                          </p:val>
                                        </p:tav>
                                      </p:tavLst>
                                    </p:anim>
                                    <p:anim calcmode="discrete" valueType="clr">
                                      <p:cBhvr>
                                        <p:cTn id="144" dur="80"/>
                                        <p:tgtEl>
                                          <p:spTgt spid="3">
                                            <p:txEl>
                                              <p:pRg st="0" end="0"/>
                                            </p:txEl>
                                          </p:spTgt>
                                        </p:tgtEl>
                                        <p:attrNameLst>
                                          <p:attrName>fillcolor</p:attrName>
                                        </p:attrNameLst>
                                      </p:cBhvr>
                                      <p:tavLst>
                                        <p:tav tm="0">
                                          <p:val>
                                            <p:clrVal>
                                              <a:schemeClr val="hlink"/>
                                            </p:clrVal>
                                          </p:val>
                                        </p:tav>
                                        <p:tav tm="50000">
                                          <p:val>
                                            <p:clrVal>
                                              <a:schemeClr val="accent2"/>
                                            </p:clrVal>
                                          </p:val>
                                        </p:tav>
                                      </p:tavLst>
                                    </p:anim>
                                    <p:set>
                                      <p:cBhvr>
                                        <p:cTn id="145" dur="80"/>
                                        <p:tgtEl>
                                          <p:spTgt spid="3">
                                            <p:txEl>
                                              <p:pRg st="0" end="0"/>
                                            </p:txEl>
                                          </p:spTgt>
                                        </p:tgtEl>
                                        <p:attrNameLst>
                                          <p:attrName>fill.type</p:attrName>
                                        </p:attrNameLst>
                                      </p:cBhvr>
                                      <p:to>
                                        <p:strVal val="solid"/>
                                      </p:to>
                                    </p:set>
                                    <p:set>
                                      <p:cBhvr>
                                        <p:cTn id="146" dur="1" fill="hold">
                                          <p:stCondLst>
                                            <p:cond delay="79"/>
                                          </p:stCondLst>
                                        </p:cTn>
                                        <p:tgtEl>
                                          <p:spTgt spid="3">
                                            <p:txEl>
                                              <p:pRg st="0" end="0"/>
                                            </p:txEl>
                                          </p:spTgt>
                                        </p:tgtEl>
                                        <p:attrNameLst>
                                          <p:attrName>style.visibility</p:attrName>
                                        </p:attrNameLst>
                                      </p:cBhvr>
                                      <p:to>
                                        <p:strVal val="hidden"/>
                                      </p:to>
                                    </p:set>
                                  </p:childTnLst>
                                </p:cTn>
                              </p:par>
                              <p:par>
                                <p:cTn id="147" presetID="27" presetClass="exit" presetSubtype="0" fill="hold" nodeType="withEffect">
                                  <p:stCondLst>
                                    <p:cond delay="0"/>
                                  </p:stCondLst>
                                  <p:iterate type="lt">
                                    <p:tmPct val="50000"/>
                                  </p:iterate>
                                  <p:childTnLst>
                                    <p:anim calcmode="discrete" valueType="clr">
                                      <p:cBhvr override="childStyle">
                                        <p:cTn id="148" dur="80"/>
                                        <p:tgtEl>
                                          <p:spTgt spid="3">
                                            <p:txEl>
                                              <p:pRg st="1" end="1"/>
                                            </p:txEl>
                                          </p:spTgt>
                                        </p:tgtEl>
                                        <p:attrNameLst>
                                          <p:attrName>style.color</p:attrName>
                                        </p:attrNameLst>
                                      </p:cBhvr>
                                      <p:tavLst>
                                        <p:tav tm="0">
                                          <p:val>
                                            <p:clrVal>
                                              <a:schemeClr val="hlink"/>
                                            </p:clrVal>
                                          </p:val>
                                        </p:tav>
                                        <p:tav tm="50000">
                                          <p:val>
                                            <p:clrVal>
                                              <a:schemeClr val="accent2"/>
                                            </p:clrVal>
                                          </p:val>
                                        </p:tav>
                                      </p:tavLst>
                                    </p:anim>
                                    <p:anim calcmode="discrete" valueType="clr">
                                      <p:cBhvr>
                                        <p:cTn id="149" dur="80"/>
                                        <p:tgtEl>
                                          <p:spTgt spid="3">
                                            <p:txEl>
                                              <p:pRg st="1" end="1"/>
                                            </p:txEl>
                                          </p:spTgt>
                                        </p:tgtEl>
                                        <p:attrNameLst>
                                          <p:attrName>fillcolor</p:attrName>
                                        </p:attrNameLst>
                                      </p:cBhvr>
                                      <p:tavLst>
                                        <p:tav tm="0">
                                          <p:val>
                                            <p:clrVal>
                                              <a:schemeClr val="hlink"/>
                                            </p:clrVal>
                                          </p:val>
                                        </p:tav>
                                        <p:tav tm="50000">
                                          <p:val>
                                            <p:clrVal>
                                              <a:schemeClr val="accent2"/>
                                            </p:clrVal>
                                          </p:val>
                                        </p:tav>
                                      </p:tavLst>
                                    </p:anim>
                                    <p:set>
                                      <p:cBhvr>
                                        <p:cTn id="150" dur="80"/>
                                        <p:tgtEl>
                                          <p:spTgt spid="3">
                                            <p:txEl>
                                              <p:pRg st="1" end="1"/>
                                            </p:txEl>
                                          </p:spTgt>
                                        </p:tgtEl>
                                        <p:attrNameLst>
                                          <p:attrName>fill.type</p:attrName>
                                        </p:attrNameLst>
                                      </p:cBhvr>
                                      <p:to>
                                        <p:strVal val="solid"/>
                                      </p:to>
                                    </p:set>
                                    <p:set>
                                      <p:cBhvr>
                                        <p:cTn id="151" dur="1" fill="hold">
                                          <p:stCondLst>
                                            <p:cond delay="79"/>
                                          </p:stCondLst>
                                        </p:cTn>
                                        <p:tgtEl>
                                          <p:spTgt spid="3">
                                            <p:txEl>
                                              <p:pRg st="1" end="1"/>
                                            </p:txEl>
                                          </p:spTgt>
                                        </p:tgtEl>
                                        <p:attrNameLst>
                                          <p:attrName>style.visibility</p:attrName>
                                        </p:attrNameLst>
                                      </p:cBhvr>
                                      <p:to>
                                        <p:strVal val="hidden"/>
                                      </p:to>
                                    </p:set>
                                  </p:childTnLst>
                                </p:cTn>
                              </p:par>
                              <p:par>
                                <p:cTn id="152" presetID="27" presetClass="exit" presetSubtype="0" fill="hold" nodeType="withEffect">
                                  <p:stCondLst>
                                    <p:cond delay="0"/>
                                  </p:stCondLst>
                                  <p:iterate type="lt">
                                    <p:tmPct val="50000"/>
                                  </p:iterate>
                                  <p:childTnLst>
                                    <p:anim calcmode="discrete" valueType="clr">
                                      <p:cBhvr override="childStyle">
                                        <p:cTn id="153" dur="80"/>
                                        <p:tgtEl>
                                          <p:spTgt spid="3">
                                            <p:txEl>
                                              <p:pRg st="2" end="2"/>
                                            </p:txEl>
                                          </p:spTgt>
                                        </p:tgtEl>
                                        <p:attrNameLst>
                                          <p:attrName>style.color</p:attrName>
                                        </p:attrNameLst>
                                      </p:cBhvr>
                                      <p:tavLst>
                                        <p:tav tm="0">
                                          <p:val>
                                            <p:clrVal>
                                              <a:schemeClr val="hlink"/>
                                            </p:clrVal>
                                          </p:val>
                                        </p:tav>
                                        <p:tav tm="50000">
                                          <p:val>
                                            <p:clrVal>
                                              <a:schemeClr val="accent2"/>
                                            </p:clrVal>
                                          </p:val>
                                        </p:tav>
                                      </p:tavLst>
                                    </p:anim>
                                    <p:anim calcmode="discrete" valueType="clr">
                                      <p:cBhvr>
                                        <p:cTn id="154" dur="80"/>
                                        <p:tgtEl>
                                          <p:spTgt spid="3">
                                            <p:txEl>
                                              <p:pRg st="2" end="2"/>
                                            </p:txEl>
                                          </p:spTgt>
                                        </p:tgtEl>
                                        <p:attrNameLst>
                                          <p:attrName>fillcolor</p:attrName>
                                        </p:attrNameLst>
                                      </p:cBhvr>
                                      <p:tavLst>
                                        <p:tav tm="0">
                                          <p:val>
                                            <p:clrVal>
                                              <a:schemeClr val="hlink"/>
                                            </p:clrVal>
                                          </p:val>
                                        </p:tav>
                                        <p:tav tm="50000">
                                          <p:val>
                                            <p:clrVal>
                                              <a:schemeClr val="accent2"/>
                                            </p:clrVal>
                                          </p:val>
                                        </p:tav>
                                      </p:tavLst>
                                    </p:anim>
                                    <p:set>
                                      <p:cBhvr>
                                        <p:cTn id="155" dur="80"/>
                                        <p:tgtEl>
                                          <p:spTgt spid="3">
                                            <p:txEl>
                                              <p:pRg st="2" end="2"/>
                                            </p:txEl>
                                          </p:spTgt>
                                        </p:tgtEl>
                                        <p:attrNameLst>
                                          <p:attrName>fill.type</p:attrName>
                                        </p:attrNameLst>
                                      </p:cBhvr>
                                      <p:to>
                                        <p:strVal val="solid"/>
                                      </p:to>
                                    </p:set>
                                    <p:set>
                                      <p:cBhvr>
                                        <p:cTn id="156" dur="1" fill="hold">
                                          <p:stCondLst>
                                            <p:cond delay="79"/>
                                          </p:stCondLst>
                                        </p:cTn>
                                        <p:tgtEl>
                                          <p:spTgt spid="3">
                                            <p:txEl>
                                              <p:pRg st="2" end="2"/>
                                            </p:txEl>
                                          </p:spTgt>
                                        </p:tgtEl>
                                        <p:attrNameLst>
                                          <p:attrName>style.visibility</p:attrName>
                                        </p:attrNameLst>
                                      </p:cBhvr>
                                      <p:to>
                                        <p:strVal val="hidden"/>
                                      </p:to>
                                    </p:set>
                                  </p:childTnLst>
                                </p:cTn>
                              </p:par>
                              <p:par>
                                <p:cTn id="157" presetID="27" presetClass="exit" presetSubtype="0" fill="hold" nodeType="withEffect">
                                  <p:stCondLst>
                                    <p:cond delay="0"/>
                                  </p:stCondLst>
                                  <p:iterate type="lt">
                                    <p:tmPct val="50000"/>
                                  </p:iterate>
                                  <p:childTnLst>
                                    <p:anim calcmode="discrete" valueType="clr">
                                      <p:cBhvr override="childStyle">
                                        <p:cTn id="158" dur="80"/>
                                        <p:tgtEl>
                                          <p:spTgt spid="3">
                                            <p:txEl>
                                              <p:pRg st="3" end="3"/>
                                            </p:txEl>
                                          </p:spTgt>
                                        </p:tgtEl>
                                        <p:attrNameLst>
                                          <p:attrName>style.color</p:attrName>
                                        </p:attrNameLst>
                                      </p:cBhvr>
                                      <p:tavLst>
                                        <p:tav tm="0">
                                          <p:val>
                                            <p:clrVal>
                                              <a:schemeClr val="hlink"/>
                                            </p:clrVal>
                                          </p:val>
                                        </p:tav>
                                        <p:tav tm="50000">
                                          <p:val>
                                            <p:clrVal>
                                              <a:schemeClr val="accent2"/>
                                            </p:clrVal>
                                          </p:val>
                                        </p:tav>
                                      </p:tavLst>
                                    </p:anim>
                                    <p:anim calcmode="discrete" valueType="clr">
                                      <p:cBhvr>
                                        <p:cTn id="159" dur="80"/>
                                        <p:tgtEl>
                                          <p:spTgt spid="3">
                                            <p:txEl>
                                              <p:pRg st="3" end="3"/>
                                            </p:txEl>
                                          </p:spTgt>
                                        </p:tgtEl>
                                        <p:attrNameLst>
                                          <p:attrName>fillcolor</p:attrName>
                                        </p:attrNameLst>
                                      </p:cBhvr>
                                      <p:tavLst>
                                        <p:tav tm="0">
                                          <p:val>
                                            <p:clrVal>
                                              <a:schemeClr val="hlink"/>
                                            </p:clrVal>
                                          </p:val>
                                        </p:tav>
                                        <p:tav tm="50000">
                                          <p:val>
                                            <p:clrVal>
                                              <a:schemeClr val="accent2"/>
                                            </p:clrVal>
                                          </p:val>
                                        </p:tav>
                                      </p:tavLst>
                                    </p:anim>
                                    <p:set>
                                      <p:cBhvr>
                                        <p:cTn id="160" dur="80"/>
                                        <p:tgtEl>
                                          <p:spTgt spid="3">
                                            <p:txEl>
                                              <p:pRg st="3" end="3"/>
                                            </p:txEl>
                                          </p:spTgt>
                                        </p:tgtEl>
                                        <p:attrNameLst>
                                          <p:attrName>fill.type</p:attrName>
                                        </p:attrNameLst>
                                      </p:cBhvr>
                                      <p:to>
                                        <p:strVal val="solid"/>
                                      </p:to>
                                    </p:set>
                                    <p:set>
                                      <p:cBhvr>
                                        <p:cTn id="161" dur="1" fill="hold">
                                          <p:stCondLst>
                                            <p:cond delay="79"/>
                                          </p:stCondLst>
                                        </p:cTn>
                                        <p:tgtEl>
                                          <p:spTgt spid="3">
                                            <p:txEl>
                                              <p:pRg st="3" end="3"/>
                                            </p:txEl>
                                          </p:spTgt>
                                        </p:tgtEl>
                                        <p:attrNameLst>
                                          <p:attrName>style.visibility</p:attrName>
                                        </p:attrNameLst>
                                      </p:cBhvr>
                                      <p:to>
                                        <p:strVal val="hidden"/>
                                      </p:to>
                                    </p:set>
                                  </p:childTnLst>
                                </p:cTn>
                              </p:par>
                              <p:par>
                                <p:cTn id="162" presetID="27" presetClass="exit" presetSubtype="0" fill="hold" nodeType="withEffect">
                                  <p:stCondLst>
                                    <p:cond delay="0"/>
                                  </p:stCondLst>
                                  <p:iterate type="lt">
                                    <p:tmPct val="50000"/>
                                  </p:iterate>
                                  <p:childTnLst>
                                    <p:anim calcmode="discrete" valueType="clr">
                                      <p:cBhvr override="childStyle">
                                        <p:cTn id="163" dur="80"/>
                                        <p:tgtEl>
                                          <p:spTgt spid="3">
                                            <p:txEl>
                                              <p:pRg st="4" end="4"/>
                                            </p:txEl>
                                          </p:spTgt>
                                        </p:tgtEl>
                                        <p:attrNameLst>
                                          <p:attrName>style.color</p:attrName>
                                        </p:attrNameLst>
                                      </p:cBhvr>
                                      <p:tavLst>
                                        <p:tav tm="0">
                                          <p:val>
                                            <p:clrVal>
                                              <a:schemeClr val="hlink"/>
                                            </p:clrVal>
                                          </p:val>
                                        </p:tav>
                                        <p:tav tm="50000">
                                          <p:val>
                                            <p:clrVal>
                                              <a:schemeClr val="accent2"/>
                                            </p:clrVal>
                                          </p:val>
                                        </p:tav>
                                      </p:tavLst>
                                    </p:anim>
                                    <p:anim calcmode="discrete" valueType="clr">
                                      <p:cBhvr>
                                        <p:cTn id="164" dur="80"/>
                                        <p:tgtEl>
                                          <p:spTgt spid="3">
                                            <p:txEl>
                                              <p:pRg st="4" end="4"/>
                                            </p:txEl>
                                          </p:spTgt>
                                        </p:tgtEl>
                                        <p:attrNameLst>
                                          <p:attrName>fillcolor</p:attrName>
                                        </p:attrNameLst>
                                      </p:cBhvr>
                                      <p:tavLst>
                                        <p:tav tm="0">
                                          <p:val>
                                            <p:clrVal>
                                              <a:schemeClr val="hlink"/>
                                            </p:clrVal>
                                          </p:val>
                                        </p:tav>
                                        <p:tav tm="50000">
                                          <p:val>
                                            <p:clrVal>
                                              <a:schemeClr val="accent2"/>
                                            </p:clrVal>
                                          </p:val>
                                        </p:tav>
                                      </p:tavLst>
                                    </p:anim>
                                    <p:set>
                                      <p:cBhvr>
                                        <p:cTn id="165" dur="80"/>
                                        <p:tgtEl>
                                          <p:spTgt spid="3">
                                            <p:txEl>
                                              <p:pRg st="4" end="4"/>
                                            </p:txEl>
                                          </p:spTgt>
                                        </p:tgtEl>
                                        <p:attrNameLst>
                                          <p:attrName>fill.type</p:attrName>
                                        </p:attrNameLst>
                                      </p:cBhvr>
                                      <p:to>
                                        <p:strVal val="solid"/>
                                      </p:to>
                                    </p:set>
                                    <p:set>
                                      <p:cBhvr>
                                        <p:cTn id="166" dur="1" fill="hold">
                                          <p:stCondLst>
                                            <p:cond delay="79"/>
                                          </p:stCondLst>
                                        </p:cTn>
                                        <p:tgtEl>
                                          <p:spTgt spid="3">
                                            <p:txEl>
                                              <p:pRg st="4" end="4"/>
                                            </p:txEl>
                                          </p:spTgt>
                                        </p:tgtEl>
                                        <p:attrNameLst>
                                          <p:attrName>style.visibility</p:attrName>
                                        </p:attrNameLst>
                                      </p:cBhvr>
                                      <p:to>
                                        <p:strVal val="hidden"/>
                                      </p:to>
                                    </p:set>
                                  </p:childTnLst>
                                </p:cTn>
                              </p:par>
                              <p:par>
                                <p:cTn id="167" presetID="27" presetClass="exit" presetSubtype="0" fill="hold" nodeType="withEffect">
                                  <p:stCondLst>
                                    <p:cond delay="0"/>
                                  </p:stCondLst>
                                  <p:iterate type="lt">
                                    <p:tmPct val="50000"/>
                                  </p:iterate>
                                  <p:childTnLst>
                                    <p:anim calcmode="discrete" valueType="clr">
                                      <p:cBhvr override="childStyle">
                                        <p:cTn id="168" dur="80"/>
                                        <p:tgtEl>
                                          <p:spTgt spid="3">
                                            <p:txEl>
                                              <p:pRg st="5" end="5"/>
                                            </p:txEl>
                                          </p:spTgt>
                                        </p:tgtEl>
                                        <p:attrNameLst>
                                          <p:attrName>style.color</p:attrName>
                                        </p:attrNameLst>
                                      </p:cBhvr>
                                      <p:tavLst>
                                        <p:tav tm="0">
                                          <p:val>
                                            <p:clrVal>
                                              <a:schemeClr val="hlink"/>
                                            </p:clrVal>
                                          </p:val>
                                        </p:tav>
                                        <p:tav tm="50000">
                                          <p:val>
                                            <p:clrVal>
                                              <a:schemeClr val="accent2"/>
                                            </p:clrVal>
                                          </p:val>
                                        </p:tav>
                                      </p:tavLst>
                                    </p:anim>
                                    <p:anim calcmode="discrete" valueType="clr">
                                      <p:cBhvr>
                                        <p:cTn id="169" dur="80"/>
                                        <p:tgtEl>
                                          <p:spTgt spid="3">
                                            <p:txEl>
                                              <p:pRg st="5" end="5"/>
                                            </p:txEl>
                                          </p:spTgt>
                                        </p:tgtEl>
                                        <p:attrNameLst>
                                          <p:attrName>fillcolor</p:attrName>
                                        </p:attrNameLst>
                                      </p:cBhvr>
                                      <p:tavLst>
                                        <p:tav tm="0">
                                          <p:val>
                                            <p:clrVal>
                                              <a:schemeClr val="hlink"/>
                                            </p:clrVal>
                                          </p:val>
                                        </p:tav>
                                        <p:tav tm="50000">
                                          <p:val>
                                            <p:clrVal>
                                              <a:schemeClr val="accent2"/>
                                            </p:clrVal>
                                          </p:val>
                                        </p:tav>
                                      </p:tavLst>
                                    </p:anim>
                                    <p:set>
                                      <p:cBhvr>
                                        <p:cTn id="170" dur="80"/>
                                        <p:tgtEl>
                                          <p:spTgt spid="3">
                                            <p:txEl>
                                              <p:pRg st="5" end="5"/>
                                            </p:txEl>
                                          </p:spTgt>
                                        </p:tgtEl>
                                        <p:attrNameLst>
                                          <p:attrName>fill.type</p:attrName>
                                        </p:attrNameLst>
                                      </p:cBhvr>
                                      <p:to>
                                        <p:strVal val="solid"/>
                                      </p:to>
                                    </p:set>
                                    <p:set>
                                      <p:cBhvr>
                                        <p:cTn id="171" dur="1" fill="hold">
                                          <p:stCondLst>
                                            <p:cond delay="79"/>
                                          </p:stCondLst>
                                        </p:cTn>
                                        <p:tgtEl>
                                          <p:spTgt spid="3">
                                            <p:txEl>
                                              <p:pRg st="5" end="5"/>
                                            </p:txEl>
                                          </p:spTgt>
                                        </p:tgtEl>
                                        <p:attrNameLst>
                                          <p:attrName>style.visibility</p:attrName>
                                        </p:attrNameLst>
                                      </p:cBhvr>
                                      <p:to>
                                        <p:strVal val="hidden"/>
                                      </p:to>
                                    </p:set>
                                  </p:childTnLst>
                                </p:cTn>
                              </p:par>
                              <p:par>
                                <p:cTn id="172" presetID="27" presetClass="exit" presetSubtype="0" fill="hold" nodeType="withEffect">
                                  <p:stCondLst>
                                    <p:cond delay="0"/>
                                  </p:stCondLst>
                                  <p:iterate type="lt">
                                    <p:tmPct val="50000"/>
                                  </p:iterate>
                                  <p:childTnLst>
                                    <p:anim calcmode="discrete" valueType="clr">
                                      <p:cBhvr override="childStyle">
                                        <p:cTn id="173" dur="80"/>
                                        <p:tgtEl>
                                          <p:spTgt spid="3">
                                            <p:txEl>
                                              <p:pRg st="6" end="6"/>
                                            </p:txEl>
                                          </p:spTgt>
                                        </p:tgtEl>
                                        <p:attrNameLst>
                                          <p:attrName>style.color</p:attrName>
                                        </p:attrNameLst>
                                      </p:cBhvr>
                                      <p:tavLst>
                                        <p:tav tm="0">
                                          <p:val>
                                            <p:clrVal>
                                              <a:schemeClr val="hlink"/>
                                            </p:clrVal>
                                          </p:val>
                                        </p:tav>
                                        <p:tav tm="50000">
                                          <p:val>
                                            <p:clrVal>
                                              <a:schemeClr val="accent2"/>
                                            </p:clrVal>
                                          </p:val>
                                        </p:tav>
                                      </p:tavLst>
                                    </p:anim>
                                    <p:anim calcmode="discrete" valueType="clr">
                                      <p:cBhvr>
                                        <p:cTn id="174" dur="80"/>
                                        <p:tgtEl>
                                          <p:spTgt spid="3">
                                            <p:txEl>
                                              <p:pRg st="6" end="6"/>
                                            </p:txEl>
                                          </p:spTgt>
                                        </p:tgtEl>
                                        <p:attrNameLst>
                                          <p:attrName>fillcolor</p:attrName>
                                        </p:attrNameLst>
                                      </p:cBhvr>
                                      <p:tavLst>
                                        <p:tav tm="0">
                                          <p:val>
                                            <p:clrVal>
                                              <a:schemeClr val="hlink"/>
                                            </p:clrVal>
                                          </p:val>
                                        </p:tav>
                                        <p:tav tm="50000">
                                          <p:val>
                                            <p:clrVal>
                                              <a:schemeClr val="accent2"/>
                                            </p:clrVal>
                                          </p:val>
                                        </p:tav>
                                      </p:tavLst>
                                    </p:anim>
                                    <p:set>
                                      <p:cBhvr>
                                        <p:cTn id="175" dur="80"/>
                                        <p:tgtEl>
                                          <p:spTgt spid="3">
                                            <p:txEl>
                                              <p:pRg st="6" end="6"/>
                                            </p:txEl>
                                          </p:spTgt>
                                        </p:tgtEl>
                                        <p:attrNameLst>
                                          <p:attrName>fill.type</p:attrName>
                                        </p:attrNameLst>
                                      </p:cBhvr>
                                      <p:to>
                                        <p:strVal val="solid"/>
                                      </p:to>
                                    </p:set>
                                    <p:set>
                                      <p:cBhvr>
                                        <p:cTn id="176" dur="1" fill="hold">
                                          <p:stCondLst>
                                            <p:cond delay="79"/>
                                          </p:stCondLst>
                                        </p:cTn>
                                        <p:tgtEl>
                                          <p:spTgt spid="3">
                                            <p:txEl>
                                              <p:pRg st="6" end="6"/>
                                            </p:txEl>
                                          </p:spTgt>
                                        </p:tgtEl>
                                        <p:attrNameLst>
                                          <p:attrName>style.visibility</p:attrName>
                                        </p:attrNameLst>
                                      </p:cBhvr>
                                      <p:to>
                                        <p:strVal val="hidden"/>
                                      </p:to>
                                    </p:set>
                                  </p:childTnLst>
                                </p:cTn>
                              </p:par>
                              <p:par>
                                <p:cTn id="177" presetID="27" presetClass="exit" presetSubtype="0" fill="hold" nodeType="withEffect">
                                  <p:stCondLst>
                                    <p:cond delay="0"/>
                                  </p:stCondLst>
                                  <p:iterate type="lt">
                                    <p:tmPct val="50000"/>
                                  </p:iterate>
                                  <p:childTnLst>
                                    <p:anim calcmode="discrete" valueType="clr">
                                      <p:cBhvr override="childStyle">
                                        <p:cTn id="178" dur="80"/>
                                        <p:tgtEl>
                                          <p:spTgt spid="3">
                                            <p:txEl>
                                              <p:pRg st="7" end="7"/>
                                            </p:txEl>
                                          </p:spTgt>
                                        </p:tgtEl>
                                        <p:attrNameLst>
                                          <p:attrName>style.color</p:attrName>
                                        </p:attrNameLst>
                                      </p:cBhvr>
                                      <p:tavLst>
                                        <p:tav tm="0">
                                          <p:val>
                                            <p:clrVal>
                                              <a:schemeClr val="hlink"/>
                                            </p:clrVal>
                                          </p:val>
                                        </p:tav>
                                        <p:tav tm="50000">
                                          <p:val>
                                            <p:clrVal>
                                              <a:schemeClr val="accent2"/>
                                            </p:clrVal>
                                          </p:val>
                                        </p:tav>
                                      </p:tavLst>
                                    </p:anim>
                                    <p:anim calcmode="discrete" valueType="clr">
                                      <p:cBhvr>
                                        <p:cTn id="179" dur="80"/>
                                        <p:tgtEl>
                                          <p:spTgt spid="3">
                                            <p:txEl>
                                              <p:pRg st="7" end="7"/>
                                            </p:txEl>
                                          </p:spTgt>
                                        </p:tgtEl>
                                        <p:attrNameLst>
                                          <p:attrName>fillcolor</p:attrName>
                                        </p:attrNameLst>
                                      </p:cBhvr>
                                      <p:tavLst>
                                        <p:tav tm="0">
                                          <p:val>
                                            <p:clrVal>
                                              <a:schemeClr val="hlink"/>
                                            </p:clrVal>
                                          </p:val>
                                        </p:tav>
                                        <p:tav tm="50000">
                                          <p:val>
                                            <p:clrVal>
                                              <a:schemeClr val="accent2"/>
                                            </p:clrVal>
                                          </p:val>
                                        </p:tav>
                                      </p:tavLst>
                                    </p:anim>
                                    <p:set>
                                      <p:cBhvr>
                                        <p:cTn id="180" dur="80"/>
                                        <p:tgtEl>
                                          <p:spTgt spid="3">
                                            <p:txEl>
                                              <p:pRg st="7" end="7"/>
                                            </p:txEl>
                                          </p:spTgt>
                                        </p:tgtEl>
                                        <p:attrNameLst>
                                          <p:attrName>fill.type</p:attrName>
                                        </p:attrNameLst>
                                      </p:cBhvr>
                                      <p:to>
                                        <p:strVal val="solid"/>
                                      </p:to>
                                    </p:set>
                                    <p:set>
                                      <p:cBhvr>
                                        <p:cTn id="181" dur="1" fill="hold">
                                          <p:stCondLst>
                                            <p:cond delay="79"/>
                                          </p:stCondLst>
                                        </p:cTn>
                                        <p:tgtEl>
                                          <p:spTgt spid="3">
                                            <p:txEl>
                                              <p:pRg st="7" end="7"/>
                                            </p:txEl>
                                          </p:spTgt>
                                        </p:tgtEl>
                                        <p:attrNameLst>
                                          <p:attrName>style.visibility</p:attrName>
                                        </p:attrNameLst>
                                      </p:cBhvr>
                                      <p:to>
                                        <p:strVal val="hidden"/>
                                      </p:to>
                                    </p:set>
                                  </p:childTnLst>
                                </p:cTn>
                              </p:par>
                              <p:par>
                                <p:cTn id="182" presetID="27" presetClass="exit" presetSubtype="0" fill="hold" nodeType="withEffect">
                                  <p:stCondLst>
                                    <p:cond delay="0"/>
                                  </p:stCondLst>
                                  <p:iterate type="lt">
                                    <p:tmPct val="50000"/>
                                  </p:iterate>
                                  <p:childTnLst>
                                    <p:anim calcmode="discrete" valueType="clr">
                                      <p:cBhvr override="childStyle">
                                        <p:cTn id="183" dur="80"/>
                                        <p:tgtEl>
                                          <p:spTgt spid="3">
                                            <p:txEl>
                                              <p:pRg st="8" end="8"/>
                                            </p:txEl>
                                          </p:spTgt>
                                        </p:tgtEl>
                                        <p:attrNameLst>
                                          <p:attrName>style.color</p:attrName>
                                        </p:attrNameLst>
                                      </p:cBhvr>
                                      <p:tavLst>
                                        <p:tav tm="0">
                                          <p:val>
                                            <p:clrVal>
                                              <a:schemeClr val="hlink"/>
                                            </p:clrVal>
                                          </p:val>
                                        </p:tav>
                                        <p:tav tm="50000">
                                          <p:val>
                                            <p:clrVal>
                                              <a:schemeClr val="accent2"/>
                                            </p:clrVal>
                                          </p:val>
                                        </p:tav>
                                      </p:tavLst>
                                    </p:anim>
                                    <p:anim calcmode="discrete" valueType="clr">
                                      <p:cBhvr>
                                        <p:cTn id="184" dur="80"/>
                                        <p:tgtEl>
                                          <p:spTgt spid="3">
                                            <p:txEl>
                                              <p:pRg st="8" end="8"/>
                                            </p:txEl>
                                          </p:spTgt>
                                        </p:tgtEl>
                                        <p:attrNameLst>
                                          <p:attrName>fillcolor</p:attrName>
                                        </p:attrNameLst>
                                      </p:cBhvr>
                                      <p:tavLst>
                                        <p:tav tm="0">
                                          <p:val>
                                            <p:clrVal>
                                              <a:schemeClr val="hlink"/>
                                            </p:clrVal>
                                          </p:val>
                                        </p:tav>
                                        <p:tav tm="50000">
                                          <p:val>
                                            <p:clrVal>
                                              <a:schemeClr val="accent2"/>
                                            </p:clrVal>
                                          </p:val>
                                        </p:tav>
                                      </p:tavLst>
                                    </p:anim>
                                    <p:set>
                                      <p:cBhvr>
                                        <p:cTn id="185" dur="80"/>
                                        <p:tgtEl>
                                          <p:spTgt spid="3">
                                            <p:txEl>
                                              <p:pRg st="8" end="8"/>
                                            </p:txEl>
                                          </p:spTgt>
                                        </p:tgtEl>
                                        <p:attrNameLst>
                                          <p:attrName>fill.type</p:attrName>
                                        </p:attrNameLst>
                                      </p:cBhvr>
                                      <p:to>
                                        <p:strVal val="solid"/>
                                      </p:to>
                                    </p:set>
                                    <p:set>
                                      <p:cBhvr>
                                        <p:cTn id="186" dur="1" fill="hold">
                                          <p:stCondLst>
                                            <p:cond delay="79"/>
                                          </p:stCondLst>
                                        </p:cTn>
                                        <p:tgtEl>
                                          <p:spTgt spid="3">
                                            <p:txEl>
                                              <p:pRg st="8" end="8"/>
                                            </p:txEl>
                                          </p:spTgt>
                                        </p:tgtEl>
                                        <p:attrNameLst>
                                          <p:attrName>style.visibility</p:attrName>
                                        </p:attrNameLst>
                                      </p:cBhvr>
                                      <p:to>
                                        <p:strVal val="hidden"/>
                                      </p:to>
                                    </p:set>
                                  </p:childTnLst>
                                </p:cTn>
                              </p:par>
                              <p:par>
                                <p:cTn id="187" presetID="27" presetClass="exit" presetSubtype="0" fill="hold" nodeType="withEffect">
                                  <p:stCondLst>
                                    <p:cond delay="0"/>
                                  </p:stCondLst>
                                  <p:iterate type="lt">
                                    <p:tmPct val="50000"/>
                                  </p:iterate>
                                  <p:childTnLst>
                                    <p:anim calcmode="discrete" valueType="clr">
                                      <p:cBhvr override="childStyle">
                                        <p:cTn id="188" dur="80"/>
                                        <p:tgtEl>
                                          <p:spTgt spid="3">
                                            <p:txEl>
                                              <p:pRg st="9" end="9"/>
                                            </p:txEl>
                                          </p:spTgt>
                                        </p:tgtEl>
                                        <p:attrNameLst>
                                          <p:attrName>style.color</p:attrName>
                                        </p:attrNameLst>
                                      </p:cBhvr>
                                      <p:tavLst>
                                        <p:tav tm="0">
                                          <p:val>
                                            <p:clrVal>
                                              <a:schemeClr val="hlink"/>
                                            </p:clrVal>
                                          </p:val>
                                        </p:tav>
                                        <p:tav tm="50000">
                                          <p:val>
                                            <p:clrVal>
                                              <a:schemeClr val="accent2"/>
                                            </p:clrVal>
                                          </p:val>
                                        </p:tav>
                                      </p:tavLst>
                                    </p:anim>
                                    <p:anim calcmode="discrete" valueType="clr">
                                      <p:cBhvr>
                                        <p:cTn id="189" dur="80"/>
                                        <p:tgtEl>
                                          <p:spTgt spid="3">
                                            <p:txEl>
                                              <p:pRg st="9" end="9"/>
                                            </p:txEl>
                                          </p:spTgt>
                                        </p:tgtEl>
                                        <p:attrNameLst>
                                          <p:attrName>fillcolor</p:attrName>
                                        </p:attrNameLst>
                                      </p:cBhvr>
                                      <p:tavLst>
                                        <p:tav tm="0">
                                          <p:val>
                                            <p:clrVal>
                                              <a:schemeClr val="hlink"/>
                                            </p:clrVal>
                                          </p:val>
                                        </p:tav>
                                        <p:tav tm="50000">
                                          <p:val>
                                            <p:clrVal>
                                              <a:schemeClr val="accent2"/>
                                            </p:clrVal>
                                          </p:val>
                                        </p:tav>
                                      </p:tavLst>
                                    </p:anim>
                                    <p:set>
                                      <p:cBhvr>
                                        <p:cTn id="190" dur="80"/>
                                        <p:tgtEl>
                                          <p:spTgt spid="3">
                                            <p:txEl>
                                              <p:pRg st="9" end="9"/>
                                            </p:txEl>
                                          </p:spTgt>
                                        </p:tgtEl>
                                        <p:attrNameLst>
                                          <p:attrName>fill.type</p:attrName>
                                        </p:attrNameLst>
                                      </p:cBhvr>
                                      <p:to>
                                        <p:strVal val="solid"/>
                                      </p:to>
                                    </p:set>
                                    <p:set>
                                      <p:cBhvr>
                                        <p:cTn id="191" dur="1" fill="hold">
                                          <p:stCondLst>
                                            <p:cond delay="79"/>
                                          </p:stCondLst>
                                        </p:cTn>
                                        <p:tgtEl>
                                          <p:spTgt spid="3">
                                            <p:txEl>
                                              <p:pRg st="9" end="9"/>
                                            </p:txEl>
                                          </p:spTgt>
                                        </p:tgtEl>
                                        <p:attrNameLst>
                                          <p:attrName>style.visibility</p:attrName>
                                        </p:attrNameLst>
                                      </p:cBhvr>
                                      <p:to>
                                        <p:strVal val="hidden"/>
                                      </p:to>
                                    </p:set>
                                  </p:childTnLst>
                                </p:cTn>
                              </p:par>
                              <p:par>
                                <p:cTn id="192" presetID="27" presetClass="exit" presetSubtype="0" fill="hold" nodeType="withEffect">
                                  <p:stCondLst>
                                    <p:cond delay="0"/>
                                  </p:stCondLst>
                                  <p:iterate type="lt">
                                    <p:tmPct val="50000"/>
                                  </p:iterate>
                                  <p:childTnLst>
                                    <p:anim calcmode="discrete" valueType="clr">
                                      <p:cBhvr override="childStyle">
                                        <p:cTn id="193" dur="80"/>
                                        <p:tgtEl>
                                          <p:spTgt spid="3">
                                            <p:txEl>
                                              <p:pRg st="10" end="10"/>
                                            </p:txEl>
                                          </p:spTgt>
                                        </p:tgtEl>
                                        <p:attrNameLst>
                                          <p:attrName>style.color</p:attrName>
                                        </p:attrNameLst>
                                      </p:cBhvr>
                                      <p:tavLst>
                                        <p:tav tm="0">
                                          <p:val>
                                            <p:clrVal>
                                              <a:schemeClr val="hlink"/>
                                            </p:clrVal>
                                          </p:val>
                                        </p:tav>
                                        <p:tav tm="50000">
                                          <p:val>
                                            <p:clrVal>
                                              <a:schemeClr val="accent2"/>
                                            </p:clrVal>
                                          </p:val>
                                        </p:tav>
                                      </p:tavLst>
                                    </p:anim>
                                    <p:anim calcmode="discrete" valueType="clr">
                                      <p:cBhvr>
                                        <p:cTn id="194" dur="80"/>
                                        <p:tgtEl>
                                          <p:spTgt spid="3">
                                            <p:txEl>
                                              <p:pRg st="10" end="10"/>
                                            </p:txEl>
                                          </p:spTgt>
                                        </p:tgtEl>
                                        <p:attrNameLst>
                                          <p:attrName>fillcolor</p:attrName>
                                        </p:attrNameLst>
                                      </p:cBhvr>
                                      <p:tavLst>
                                        <p:tav tm="0">
                                          <p:val>
                                            <p:clrVal>
                                              <a:schemeClr val="hlink"/>
                                            </p:clrVal>
                                          </p:val>
                                        </p:tav>
                                        <p:tav tm="50000">
                                          <p:val>
                                            <p:clrVal>
                                              <a:schemeClr val="accent2"/>
                                            </p:clrVal>
                                          </p:val>
                                        </p:tav>
                                      </p:tavLst>
                                    </p:anim>
                                    <p:set>
                                      <p:cBhvr>
                                        <p:cTn id="195" dur="80"/>
                                        <p:tgtEl>
                                          <p:spTgt spid="3">
                                            <p:txEl>
                                              <p:pRg st="10" end="10"/>
                                            </p:txEl>
                                          </p:spTgt>
                                        </p:tgtEl>
                                        <p:attrNameLst>
                                          <p:attrName>fill.type</p:attrName>
                                        </p:attrNameLst>
                                      </p:cBhvr>
                                      <p:to>
                                        <p:strVal val="solid"/>
                                      </p:to>
                                    </p:set>
                                    <p:set>
                                      <p:cBhvr>
                                        <p:cTn id="196" dur="1" fill="hold">
                                          <p:stCondLst>
                                            <p:cond delay="79"/>
                                          </p:stCondLst>
                                        </p:cTn>
                                        <p:tgtEl>
                                          <p:spTgt spid="3">
                                            <p:txEl>
                                              <p:pRg st="10" end="10"/>
                                            </p:txEl>
                                          </p:spTgt>
                                        </p:tgtEl>
                                        <p:attrNameLst>
                                          <p:attrName>style.visibility</p:attrName>
                                        </p:attrNameLst>
                                      </p:cBhvr>
                                      <p:to>
                                        <p:strVal val="hidden"/>
                                      </p:to>
                                    </p:set>
                                  </p:childTnLst>
                                </p:cTn>
                              </p:par>
                              <p:par>
                                <p:cTn id="197" presetID="27" presetClass="exit" presetSubtype="0" fill="hold" nodeType="withEffect">
                                  <p:stCondLst>
                                    <p:cond delay="0"/>
                                  </p:stCondLst>
                                  <p:iterate type="lt">
                                    <p:tmPct val="50000"/>
                                  </p:iterate>
                                  <p:childTnLst>
                                    <p:anim calcmode="discrete" valueType="clr">
                                      <p:cBhvr override="childStyle">
                                        <p:cTn id="198" dur="80"/>
                                        <p:tgtEl>
                                          <p:spTgt spid="3">
                                            <p:txEl>
                                              <p:pRg st="11" end="11"/>
                                            </p:txEl>
                                          </p:spTgt>
                                        </p:tgtEl>
                                        <p:attrNameLst>
                                          <p:attrName>style.color</p:attrName>
                                        </p:attrNameLst>
                                      </p:cBhvr>
                                      <p:tavLst>
                                        <p:tav tm="0">
                                          <p:val>
                                            <p:clrVal>
                                              <a:schemeClr val="hlink"/>
                                            </p:clrVal>
                                          </p:val>
                                        </p:tav>
                                        <p:tav tm="50000">
                                          <p:val>
                                            <p:clrVal>
                                              <a:schemeClr val="accent2"/>
                                            </p:clrVal>
                                          </p:val>
                                        </p:tav>
                                      </p:tavLst>
                                    </p:anim>
                                    <p:anim calcmode="discrete" valueType="clr">
                                      <p:cBhvr>
                                        <p:cTn id="199" dur="80"/>
                                        <p:tgtEl>
                                          <p:spTgt spid="3">
                                            <p:txEl>
                                              <p:pRg st="11" end="11"/>
                                            </p:txEl>
                                          </p:spTgt>
                                        </p:tgtEl>
                                        <p:attrNameLst>
                                          <p:attrName>fillcolor</p:attrName>
                                        </p:attrNameLst>
                                      </p:cBhvr>
                                      <p:tavLst>
                                        <p:tav tm="0">
                                          <p:val>
                                            <p:clrVal>
                                              <a:schemeClr val="hlink"/>
                                            </p:clrVal>
                                          </p:val>
                                        </p:tav>
                                        <p:tav tm="50000">
                                          <p:val>
                                            <p:clrVal>
                                              <a:schemeClr val="accent2"/>
                                            </p:clrVal>
                                          </p:val>
                                        </p:tav>
                                      </p:tavLst>
                                    </p:anim>
                                    <p:set>
                                      <p:cBhvr>
                                        <p:cTn id="200" dur="80"/>
                                        <p:tgtEl>
                                          <p:spTgt spid="3">
                                            <p:txEl>
                                              <p:pRg st="11" end="11"/>
                                            </p:txEl>
                                          </p:spTgt>
                                        </p:tgtEl>
                                        <p:attrNameLst>
                                          <p:attrName>fill.type</p:attrName>
                                        </p:attrNameLst>
                                      </p:cBhvr>
                                      <p:to>
                                        <p:strVal val="solid"/>
                                      </p:to>
                                    </p:set>
                                    <p:set>
                                      <p:cBhvr>
                                        <p:cTn id="201" dur="1" fill="hold">
                                          <p:stCondLst>
                                            <p:cond delay="79"/>
                                          </p:stCondLst>
                                        </p:cTn>
                                        <p:tgtEl>
                                          <p:spTgt spid="3">
                                            <p:txEl>
                                              <p:pRg st="11" end="11"/>
                                            </p:txEl>
                                          </p:spTgt>
                                        </p:tgtEl>
                                        <p:attrNameLst>
                                          <p:attrName>style.visibility</p:attrName>
                                        </p:attrNameLst>
                                      </p:cBhvr>
                                      <p:to>
                                        <p:strVal val="hidden"/>
                                      </p:to>
                                    </p:set>
                                  </p:childTnLst>
                                </p:cTn>
                              </p:par>
                              <p:par>
                                <p:cTn id="202" presetID="27" presetClass="exit" presetSubtype="0" fill="hold" nodeType="withEffect">
                                  <p:stCondLst>
                                    <p:cond delay="0"/>
                                  </p:stCondLst>
                                  <p:iterate type="lt">
                                    <p:tmPct val="50000"/>
                                  </p:iterate>
                                  <p:childTnLst>
                                    <p:anim calcmode="discrete" valueType="clr">
                                      <p:cBhvr override="childStyle">
                                        <p:cTn id="203" dur="80"/>
                                        <p:tgtEl>
                                          <p:spTgt spid="3">
                                            <p:txEl>
                                              <p:pRg st="12" end="12"/>
                                            </p:txEl>
                                          </p:spTgt>
                                        </p:tgtEl>
                                        <p:attrNameLst>
                                          <p:attrName>style.color</p:attrName>
                                        </p:attrNameLst>
                                      </p:cBhvr>
                                      <p:tavLst>
                                        <p:tav tm="0">
                                          <p:val>
                                            <p:clrVal>
                                              <a:schemeClr val="hlink"/>
                                            </p:clrVal>
                                          </p:val>
                                        </p:tav>
                                        <p:tav tm="50000">
                                          <p:val>
                                            <p:clrVal>
                                              <a:schemeClr val="accent2"/>
                                            </p:clrVal>
                                          </p:val>
                                        </p:tav>
                                      </p:tavLst>
                                    </p:anim>
                                    <p:anim calcmode="discrete" valueType="clr">
                                      <p:cBhvr>
                                        <p:cTn id="204" dur="80"/>
                                        <p:tgtEl>
                                          <p:spTgt spid="3">
                                            <p:txEl>
                                              <p:pRg st="12" end="12"/>
                                            </p:txEl>
                                          </p:spTgt>
                                        </p:tgtEl>
                                        <p:attrNameLst>
                                          <p:attrName>fillcolor</p:attrName>
                                        </p:attrNameLst>
                                      </p:cBhvr>
                                      <p:tavLst>
                                        <p:tav tm="0">
                                          <p:val>
                                            <p:clrVal>
                                              <a:schemeClr val="hlink"/>
                                            </p:clrVal>
                                          </p:val>
                                        </p:tav>
                                        <p:tav tm="50000">
                                          <p:val>
                                            <p:clrVal>
                                              <a:schemeClr val="accent2"/>
                                            </p:clrVal>
                                          </p:val>
                                        </p:tav>
                                      </p:tavLst>
                                    </p:anim>
                                    <p:set>
                                      <p:cBhvr>
                                        <p:cTn id="205" dur="80"/>
                                        <p:tgtEl>
                                          <p:spTgt spid="3">
                                            <p:txEl>
                                              <p:pRg st="12" end="12"/>
                                            </p:txEl>
                                          </p:spTgt>
                                        </p:tgtEl>
                                        <p:attrNameLst>
                                          <p:attrName>fill.type</p:attrName>
                                        </p:attrNameLst>
                                      </p:cBhvr>
                                      <p:to>
                                        <p:strVal val="solid"/>
                                      </p:to>
                                    </p:set>
                                    <p:set>
                                      <p:cBhvr>
                                        <p:cTn id="206" dur="1" fill="hold">
                                          <p:stCondLst>
                                            <p:cond delay="79"/>
                                          </p:stCondLst>
                                        </p:cTn>
                                        <p:tgtEl>
                                          <p:spTgt spid="3">
                                            <p:txEl>
                                              <p:pRg st="12" end="12"/>
                                            </p:txEl>
                                          </p:spTgt>
                                        </p:tgtEl>
                                        <p:attrNameLst>
                                          <p:attrName>style.visibility</p:attrName>
                                        </p:attrNameLst>
                                      </p:cBhvr>
                                      <p:to>
                                        <p:strVal val="hidden"/>
                                      </p:to>
                                    </p:set>
                                  </p:childTnLst>
                                </p:cTn>
                              </p:par>
                              <p:par>
                                <p:cTn id="207" presetID="27" presetClass="exit" presetSubtype="0" fill="hold" nodeType="withEffect">
                                  <p:stCondLst>
                                    <p:cond delay="0"/>
                                  </p:stCondLst>
                                  <p:iterate type="lt">
                                    <p:tmPct val="50000"/>
                                  </p:iterate>
                                  <p:childTnLst>
                                    <p:anim calcmode="discrete" valueType="clr">
                                      <p:cBhvr override="childStyle">
                                        <p:cTn id="208" dur="80"/>
                                        <p:tgtEl>
                                          <p:spTgt spid="3">
                                            <p:txEl>
                                              <p:pRg st="13" end="13"/>
                                            </p:txEl>
                                          </p:spTgt>
                                        </p:tgtEl>
                                        <p:attrNameLst>
                                          <p:attrName>style.color</p:attrName>
                                        </p:attrNameLst>
                                      </p:cBhvr>
                                      <p:tavLst>
                                        <p:tav tm="0">
                                          <p:val>
                                            <p:clrVal>
                                              <a:schemeClr val="hlink"/>
                                            </p:clrVal>
                                          </p:val>
                                        </p:tav>
                                        <p:tav tm="50000">
                                          <p:val>
                                            <p:clrVal>
                                              <a:schemeClr val="accent2"/>
                                            </p:clrVal>
                                          </p:val>
                                        </p:tav>
                                      </p:tavLst>
                                    </p:anim>
                                    <p:anim calcmode="discrete" valueType="clr">
                                      <p:cBhvr>
                                        <p:cTn id="209" dur="80"/>
                                        <p:tgtEl>
                                          <p:spTgt spid="3">
                                            <p:txEl>
                                              <p:pRg st="13" end="13"/>
                                            </p:txEl>
                                          </p:spTgt>
                                        </p:tgtEl>
                                        <p:attrNameLst>
                                          <p:attrName>fillcolor</p:attrName>
                                        </p:attrNameLst>
                                      </p:cBhvr>
                                      <p:tavLst>
                                        <p:tav tm="0">
                                          <p:val>
                                            <p:clrVal>
                                              <a:schemeClr val="hlink"/>
                                            </p:clrVal>
                                          </p:val>
                                        </p:tav>
                                        <p:tav tm="50000">
                                          <p:val>
                                            <p:clrVal>
                                              <a:schemeClr val="accent2"/>
                                            </p:clrVal>
                                          </p:val>
                                        </p:tav>
                                      </p:tavLst>
                                    </p:anim>
                                    <p:set>
                                      <p:cBhvr>
                                        <p:cTn id="210" dur="80"/>
                                        <p:tgtEl>
                                          <p:spTgt spid="3">
                                            <p:txEl>
                                              <p:pRg st="13" end="13"/>
                                            </p:txEl>
                                          </p:spTgt>
                                        </p:tgtEl>
                                        <p:attrNameLst>
                                          <p:attrName>fill.type</p:attrName>
                                        </p:attrNameLst>
                                      </p:cBhvr>
                                      <p:to>
                                        <p:strVal val="solid"/>
                                      </p:to>
                                    </p:set>
                                    <p:set>
                                      <p:cBhvr>
                                        <p:cTn id="211" dur="1" fill="hold">
                                          <p:stCondLst>
                                            <p:cond delay="79"/>
                                          </p:stCondLst>
                                        </p:cTn>
                                        <p:tgtEl>
                                          <p:spTgt spid="3">
                                            <p:txEl>
                                              <p:pRg st="13" end="13"/>
                                            </p:txEl>
                                          </p:spTgt>
                                        </p:tgtEl>
                                        <p:attrNameLst>
                                          <p:attrName>style.visibility</p:attrName>
                                        </p:attrNameLst>
                                      </p:cBhvr>
                                      <p:to>
                                        <p:strVal val="hidden"/>
                                      </p:to>
                                    </p:set>
                                  </p:childTnLst>
                                </p:cTn>
                              </p:par>
                              <p:par>
                                <p:cTn id="212" presetID="27" presetClass="exit" presetSubtype="0" fill="hold" nodeType="withEffect">
                                  <p:stCondLst>
                                    <p:cond delay="0"/>
                                  </p:stCondLst>
                                  <p:iterate type="lt">
                                    <p:tmPct val="50000"/>
                                  </p:iterate>
                                  <p:childTnLst>
                                    <p:anim calcmode="discrete" valueType="clr">
                                      <p:cBhvr override="childStyle">
                                        <p:cTn id="213" dur="80"/>
                                        <p:tgtEl>
                                          <p:spTgt spid="3">
                                            <p:txEl>
                                              <p:pRg st="14" end="14"/>
                                            </p:txEl>
                                          </p:spTgt>
                                        </p:tgtEl>
                                        <p:attrNameLst>
                                          <p:attrName>style.color</p:attrName>
                                        </p:attrNameLst>
                                      </p:cBhvr>
                                      <p:tavLst>
                                        <p:tav tm="0">
                                          <p:val>
                                            <p:clrVal>
                                              <a:schemeClr val="hlink"/>
                                            </p:clrVal>
                                          </p:val>
                                        </p:tav>
                                        <p:tav tm="50000">
                                          <p:val>
                                            <p:clrVal>
                                              <a:schemeClr val="accent2"/>
                                            </p:clrVal>
                                          </p:val>
                                        </p:tav>
                                      </p:tavLst>
                                    </p:anim>
                                    <p:anim calcmode="discrete" valueType="clr">
                                      <p:cBhvr>
                                        <p:cTn id="214" dur="80"/>
                                        <p:tgtEl>
                                          <p:spTgt spid="3">
                                            <p:txEl>
                                              <p:pRg st="14" end="14"/>
                                            </p:txEl>
                                          </p:spTgt>
                                        </p:tgtEl>
                                        <p:attrNameLst>
                                          <p:attrName>fillcolor</p:attrName>
                                        </p:attrNameLst>
                                      </p:cBhvr>
                                      <p:tavLst>
                                        <p:tav tm="0">
                                          <p:val>
                                            <p:clrVal>
                                              <a:schemeClr val="hlink"/>
                                            </p:clrVal>
                                          </p:val>
                                        </p:tav>
                                        <p:tav tm="50000">
                                          <p:val>
                                            <p:clrVal>
                                              <a:schemeClr val="accent2"/>
                                            </p:clrVal>
                                          </p:val>
                                        </p:tav>
                                      </p:tavLst>
                                    </p:anim>
                                    <p:set>
                                      <p:cBhvr>
                                        <p:cTn id="215" dur="80"/>
                                        <p:tgtEl>
                                          <p:spTgt spid="3">
                                            <p:txEl>
                                              <p:pRg st="14" end="14"/>
                                            </p:txEl>
                                          </p:spTgt>
                                        </p:tgtEl>
                                        <p:attrNameLst>
                                          <p:attrName>fill.type</p:attrName>
                                        </p:attrNameLst>
                                      </p:cBhvr>
                                      <p:to>
                                        <p:strVal val="solid"/>
                                      </p:to>
                                    </p:set>
                                    <p:set>
                                      <p:cBhvr>
                                        <p:cTn id="216" dur="1" fill="hold">
                                          <p:stCondLst>
                                            <p:cond delay="79"/>
                                          </p:stCondLst>
                                        </p:cTn>
                                        <p:tgtEl>
                                          <p:spTgt spid="3">
                                            <p:txEl>
                                              <p:pRg st="14" end="14"/>
                                            </p:txEl>
                                          </p:spTgt>
                                        </p:tgtEl>
                                        <p:attrNameLst>
                                          <p:attrName>style.visibility</p:attrName>
                                        </p:attrNameLst>
                                      </p:cBhvr>
                                      <p:to>
                                        <p:strVal val="hidden"/>
                                      </p:to>
                                    </p:set>
                                  </p:childTnLst>
                                </p:cTn>
                              </p:par>
                              <p:par>
                                <p:cTn id="217" presetID="27" presetClass="exit" presetSubtype="0" fill="hold" nodeType="withEffect">
                                  <p:stCondLst>
                                    <p:cond delay="0"/>
                                  </p:stCondLst>
                                  <p:iterate type="lt">
                                    <p:tmPct val="50000"/>
                                  </p:iterate>
                                  <p:childTnLst>
                                    <p:anim calcmode="discrete" valueType="clr">
                                      <p:cBhvr override="childStyle">
                                        <p:cTn id="218" dur="80"/>
                                        <p:tgtEl>
                                          <p:spTgt spid="3">
                                            <p:txEl>
                                              <p:pRg st="15" end="15"/>
                                            </p:txEl>
                                          </p:spTgt>
                                        </p:tgtEl>
                                        <p:attrNameLst>
                                          <p:attrName>style.color</p:attrName>
                                        </p:attrNameLst>
                                      </p:cBhvr>
                                      <p:tavLst>
                                        <p:tav tm="0">
                                          <p:val>
                                            <p:clrVal>
                                              <a:schemeClr val="hlink"/>
                                            </p:clrVal>
                                          </p:val>
                                        </p:tav>
                                        <p:tav tm="50000">
                                          <p:val>
                                            <p:clrVal>
                                              <a:schemeClr val="accent2"/>
                                            </p:clrVal>
                                          </p:val>
                                        </p:tav>
                                      </p:tavLst>
                                    </p:anim>
                                    <p:anim calcmode="discrete" valueType="clr">
                                      <p:cBhvr>
                                        <p:cTn id="219" dur="80"/>
                                        <p:tgtEl>
                                          <p:spTgt spid="3">
                                            <p:txEl>
                                              <p:pRg st="15" end="15"/>
                                            </p:txEl>
                                          </p:spTgt>
                                        </p:tgtEl>
                                        <p:attrNameLst>
                                          <p:attrName>fillcolor</p:attrName>
                                        </p:attrNameLst>
                                      </p:cBhvr>
                                      <p:tavLst>
                                        <p:tav tm="0">
                                          <p:val>
                                            <p:clrVal>
                                              <a:schemeClr val="hlink"/>
                                            </p:clrVal>
                                          </p:val>
                                        </p:tav>
                                        <p:tav tm="50000">
                                          <p:val>
                                            <p:clrVal>
                                              <a:schemeClr val="accent2"/>
                                            </p:clrVal>
                                          </p:val>
                                        </p:tav>
                                      </p:tavLst>
                                    </p:anim>
                                    <p:set>
                                      <p:cBhvr>
                                        <p:cTn id="220" dur="80"/>
                                        <p:tgtEl>
                                          <p:spTgt spid="3">
                                            <p:txEl>
                                              <p:pRg st="15" end="15"/>
                                            </p:txEl>
                                          </p:spTgt>
                                        </p:tgtEl>
                                        <p:attrNameLst>
                                          <p:attrName>fill.type</p:attrName>
                                        </p:attrNameLst>
                                      </p:cBhvr>
                                      <p:to>
                                        <p:strVal val="solid"/>
                                      </p:to>
                                    </p:set>
                                    <p:set>
                                      <p:cBhvr>
                                        <p:cTn id="221" dur="1" fill="hold">
                                          <p:stCondLst>
                                            <p:cond delay="79"/>
                                          </p:stCondLst>
                                        </p:cTn>
                                        <p:tgtEl>
                                          <p:spTgt spid="3">
                                            <p:txEl>
                                              <p:pRg st="15" end="15"/>
                                            </p:txEl>
                                          </p:spTgt>
                                        </p:tgtEl>
                                        <p:attrNameLst>
                                          <p:attrName>style.visibility</p:attrName>
                                        </p:attrNameLst>
                                      </p:cBhvr>
                                      <p:to>
                                        <p:strVal val="hidden"/>
                                      </p:to>
                                    </p:set>
                                  </p:childTnLst>
                                </p:cTn>
                              </p:par>
                              <p:par>
                                <p:cTn id="222" presetID="27" presetClass="exit" presetSubtype="0" fill="hold" nodeType="withEffect">
                                  <p:stCondLst>
                                    <p:cond delay="0"/>
                                  </p:stCondLst>
                                  <p:iterate type="lt">
                                    <p:tmPct val="50000"/>
                                  </p:iterate>
                                  <p:childTnLst>
                                    <p:anim calcmode="discrete" valueType="clr">
                                      <p:cBhvr override="childStyle">
                                        <p:cTn id="223" dur="80"/>
                                        <p:tgtEl>
                                          <p:spTgt spid="3">
                                            <p:txEl>
                                              <p:pRg st="16" end="16"/>
                                            </p:txEl>
                                          </p:spTgt>
                                        </p:tgtEl>
                                        <p:attrNameLst>
                                          <p:attrName>style.color</p:attrName>
                                        </p:attrNameLst>
                                      </p:cBhvr>
                                      <p:tavLst>
                                        <p:tav tm="0">
                                          <p:val>
                                            <p:clrVal>
                                              <a:schemeClr val="hlink"/>
                                            </p:clrVal>
                                          </p:val>
                                        </p:tav>
                                        <p:tav tm="50000">
                                          <p:val>
                                            <p:clrVal>
                                              <a:schemeClr val="accent2"/>
                                            </p:clrVal>
                                          </p:val>
                                        </p:tav>
                                      </p:tavLst>
                                    </p:anim>
                                    <p:anim calcmode="discrete" valueType="clr">
                                      <p:cBhvr>
                                        <p:cTn id="224" dur="80"/>
                                        <p:tgtEl>
                                          <p:spTgt spid="3">
                                            <p:txEl>
                                              <p:pRg st="16" end="16"/>
                                            </p:txEl>
                                          </p:spTgt>
                                        </p:tgtEl>
                                        <p:attrNameLst>
                                          <p:attrName>fillcolor</p:attrName>
                                        </p:attrNameLst>
                                      </p:cBhvr>
                                      <p:tavLst>
                                        <p:tav tm="0">
                                          <p:val>
                                            <p:clrVal>
                                              <a:schemeClr val="hlink"/>
                                            </p:clrVal>
                                          </p:val>
                                        </p:tav>
                                        <p:tav tm="50000">
                                          <p:val>
                                            <p:clrVal>
                                              <a:schemeClr val="accent2"/>
                                            </p:clrVal>
                                          </p:val>
                                        </p:tav>
                                      </p:tavLst>
                                    </p:anim>
                                    <p:set>
                                      <p:cBhvr>
                                        <p:cTn id="225" dur="80"/>
                                        <p:tgtEl>
                                          <p:spTgt spid="3">
                                            <p:txEl>
                                              <p:pRg st="16" end="16"/>
                                            </p:txEl>
                                          </p:spTgt>
                                        </p:tgtEl>
                                        <p:attrNameLst>
                                          <p:attrName>fill.type</p:attrName>
                                        </p:attrNameLst>
                                      </p:cBhvr>
                                      <p:to>
                                        <p:strVal val="solid"/>
                                      </p:to>
                                    </p:set>
                                    <p:set>
                                      <p:cBhvr>
                                        <p:cTn id="226" dur="1" fill="hold">
                                          <p:stCondLst>
                                            <p:cond delay="79"/>
                                          </p:stCondLst>
                                        </p:cTn>
                                        <p:tgtEl>
                                          <p:spTgt spid="3">
                                            <p:txEl>
                                              <p:pRg st="16" end="16"/>
                                            </p:txEl>
                                          </p:spTgt>
                                        </p:tgtEl>
                                        <p:attrNameLst>
                                          <p:attrName>style.visibility</p:attrName>
                                        </p:attrNameLst>
                                      </p:cBhvr>
                                      <p:to>
                                        <p:strVal val="hidden"/>
                                      </p:to>
                                    </p:set>
                                  </p:childTnLst>
                                </p:cTn>
                              </p:par>
                              <p:par>
                                <p:cTn id="227" presetID="27" presetClass="exit" presetSubtype="0" fill="hold" nodeType="withEffect">
                                  <p:stCondLst>
                                    <p:cond delay="0"/>
                                  </p:stCondLst>
                                  <p:iterate type="lt">
                                    <p:tmPct val="50000"/>
                                  </p:iterate>
                                  <p:childTnLst>
                                    <p:anim calcmode="discrete" valueType="clr">
                                      <p:cBhvr override="childStyle">
                                        <p:cTn id="228" dur="80"/>
                                        <p:tgtEl>
                                          <p:spTgt spid="3">
                                            <p:txEl>
                                              <p:pRg st="17" end="17"/>
                                            </p:txEl>
                                          </p:spTgt>
                                        </p:tgtEl>
                                        <p:attrNameLst>
                                          <p:attrName>style.color</p:attrName>
                                        </p:attrNameLst>
                                      </p:cBhvr>
                                      <p:tavLst>
                                        <p:tav tm="0">
                                          <p:val>
                                            <p:clrVal>
                                              <a:schemeClr val="hlink"/>
                                            </p:clrVal>
                                          </p:val>
                                        </p:tav>
                                        <p:tav tm="50000">
                                          <p:val>
                                            <p:clrVal>
                                              <a:schemeClr val="accent2"/>
                                            </p:clrVal>
                                          </p:val>
                                        </p:tav>
                                      </p:tavLst>
                                    </p:anim>
                                    <p:anim calcmode="discrete" valueType="clr">
                                      <p:cBhvr>
                                        <p:cTn id="229" dur="80"/>
                                        <p:tgtEl>
                                          <p:spTgt spid="3">
                                            <p:txEl>
                                              <p:pRg st="17" end="17"/>
                                            </p:txEl>
                                          </p:spTgt>
                                        </p:tgtEl>
                                        <p:attrNameLst>
                                          <p:attrName>fillcolor</p:attrName>
                                        </p:attrNameLst>
                                      </p:cBhvr>
                                      <p:tavLst>
                                        <p:tav tm="0">
                                          <p:val>
                                            <p:clrVal>
                                              <a:schemeClr val="hlink"/>
                                            </p:clrVal>
                                          </p:val>
                                        </p:tav>
                                        <p:tav tm="50000">
                                          <p:val>
                                            <p:clrVal>
                                              <a:schemeClr val="accent2"/>
                                            </p:clrVal>
                                          </p:val>
                                        </p:tav>
                                      </p:tavLst>
                                    </p:anim>
                                    <p:set>
                                      <p:cBhvr>
                                        <p:cTn id="230" dur="80"/>
                                        <p:tgtEl>
                                          <p:spTgt spid="3">
                                            <p:txEl>
                                              <p:pRg st="17" end="17"/>
                                            </p:txEl>
                                          </p:spTgt>
                                        </p:tgtEl>
                                        <p:attrNameLst>
                                          <p:attrName>fill.type</p:attrName>
                                        </p:attrNameLst>
                                      </p:cBhvr>
                                      <p:to>
                                        <p:strVal val="solid"/>
                                      </p:to>
                                    </p:set>
                                    <p:set>
                                      <p:cBhvr>
                                        <p:cTn id="231" dur="1" fill="hold">
                                          <p:stCondLst>
                                            <p:cond delay="79"/>
                                          </p:stCondLst>
                                        </p:cTn>
                                        <p:tgtEl>
                                          <p:spTgt spid="3">
                                            <p:txEl>
                                              <p:pRg st="17" end="17"/>
                                            </p:txEl>
                                          </p:spTgt>
                                        </p:tgtEl>
                                        <p:attrNameLst>
                                          <p:attrName>style.visibility</p:attrName>
                                        </p:attrNameLst>
                                      </p:cBhvr>
                                      <p:to>
                                        <p:strVal val="hidden"/>
                                      </p:to>
                                    </p:set>
                                  </p:childTnLst>
                                </p:cTn>
                              </p:par>
                              <p:par>
                                <p:cTn id="232" presetID="27" presetClass="exit" presetSubtype="0" fill="hold" nodeType="withEffect">
                                  <p:stCondLst>
                                    <p:cond delay="0"/>
                                  </p:stCondLst>
                                  <p:iterate type="lt">
                                    <p:tmPct val="50000"/>
                                  </p:iterate>
                                  <p:childTnLst>
                                    <p:anim calcmode="discrete" valueType="clr">
                                      <p:cBhvr override="childStyle">
                                        <p:cTn id="233" dur="80"/>
                                        <p:tgtEl>
                                          <p:spTgt spid="3">
                                            <p:txEl>
                                              <p:pRg st="18" end="18"/>
                                            </p:txEl>
                                          </p:spTgt>
                                        </p:tgtEl>
                                        <p:attrNameLst>
                                          <p:attrName>style.color</p:attrName>
                                        </p:attrNameLst>
                                      </p:cBhvr>
                                      <p:tavLst>
                                        <p:tav tm="0">
                                          <p:val>
                                            <p:clrVal>
                                              <a:schemeClr val="hlink"/>
                                            </p:clrVal>
                                          </p:val>
                                        </p:tav>
                                        <p:tav tm="50000">
                                          <p:val>
                                            <p:clrVal>
                                              <a:schemeClr val="accent2"/>
                                            </p:clrVal>
                                          </p:val>
                                        </p:tav>
                                      </p:tavLst>
                                    </p:anim>
                                    <p:anim calcmode="discrete" valueType="clr">
                                      <p:cBhvr>
                                        <p:cTn id="234" dur="80"/>
                                        <p:tgtEl>
                                          <p:spTgt spid="3">
                                            <p:txEl>
                                              <p:pRg st="18" end="18"/>
                                            </p:txEl>
                                          </p:spTgt>
                                        </p:tgtEl>
                                        <p:attrNameLst>
                                          <p:attrName>fillcolor</p:attrName>
                                        </p:attrNameLst>
                                      </p:cBhvr>
                                      <p:tavLst>
                                        <p:tav tm="0">
                                          <p:val>
                                            <p:clrVal>
                                              <a:schemeClr val="hlink"/>
                                            </p:clrVal>
                                          </p:val>
                                        </p:tav>
                                        <p:tav tm="50000">
                                          <p:val>
                                            <p:clrVal>
                                              <a:schemeClr val="accent2"/>
                                            </p:clrVal>
                                          </p:val>
                                        </p:tav>
                                      </p:tavLst>
                                    </p:anim>
                                    <p:set>
                                      <p:cBhvr>
                                        <p:cTn id="235" dur="80"/>
                                        <p:tgtEl>
                                          <p:spTgt spid="3">
                                            <p:txEl>
                                              <p:pRg st="18" end="18"/>
                                            </p:txEl>
                                          </p:spTgt>
                                        </p:tgtEl>
                                        <p:attrNameLst>
                                          <p:attrName>fill.type</p:attrName>
                                        </p:attrNameLst>
                                      </p:cBhvr>
                                      <p:to>
                                        <p:strVal val="solid"/>
                                      </p:to>
                                    </p:set>
                                    <p:set>
                                      <p:cBhvr>
                                        <p:cTn id="236" dur="1" fill="hold">
                                          <p:stCondLst>
                                            <p:cond delay="79"/>
                                          </p:stCondLst>
                                        </p:cTn>
                                        <p:tgtEl>
                                          <p:spTgt spid="3">
                                            <p:txEl>
                                              <p:pRg st="18" end="18"/>
                                            </p:txEl>
                                          </p:spTgt>
                                        </p:tgtEl>
                                        <p:attrNameLst>
                                          <p:attrName>style.visibility</p:attrName>
                                        </p:attrNameLst>
                                      </p:cBhvr>
                                      <p:to>
                                        <p:strVal val="hidden"/>
                                      </p:to>
                                    </p:set>
                                  </p:childTnLst>
                                </p:cTn>
                              </p:par>
                              <p:par>
                                <p:cTn id="237" presetID="27" presetClass="exit" presetSubtype="0" fill="hold" nodeType="withEffect">
                                  <p:stCondLst>
                                    <p:cond delay="0"/>
                                  </p:stCondLst>
                                  <p:iterate type="lt">
                                    <p:tmPct val="50000"/>
                                  </p:iterate>
                                  <p:childTnLst>
                                    <p:anim calcmode="discrete" valueType="clr">
                                      <p:cBhvr override="childStyle">
                                        <p:cTn id="238" dur="80"/>
                                        <p:tgtEl>
                                          <p:spTgt spid="3">
                                            <p:txEl>
                                              <p:pRg st="19" end="19"/>
                                            </p:txEl>
                                          </p:spTgt>
                                        </p:tgtEl>
                                        <p:attrNameLst>
                                          <p:attrName>style.color</p:attrName>
                                        </p:attrNameLst>
                                      </p:cBhvr>
                                      <p:tavLst>
                                        <p:tav tm="0">
                                          <p:val>
                                            <p:clrVal>
                                              <a:schemeClr val="hlink"/>
                                            </p:clrVal>
                                          </p:val>
                                        </p:tav>
                                        <p:tav tm="50000">
                                          <p:val>
                                            <p:clrVal>
                                              <a:schemeClr val="accent2"/>
                                            </p:clrVal>
                                          </p:val>
                                        </p:tav>
                                      </p:tavLst>
                                    </p:anim>
                                    <p:anim calcmode="discrete" valueType="clr">
                                      <p:cBhvr>
                                        <p:cTn id="239" dur="80"/>
                                        <p:tgtEl>
                                          <p:spTgt spid="3">
                                            <p:txEl>
                                              <p:pRg st="19" end="19"/>
                                            </p:txEl>
                                          </p:spTgt>
                                        </p:tgtEl>
                                        <p:attrNameLst>
                                          <p:attrName>fillcolor</p:attrName>
                                        </p:attrNameLst>
                                      </p:cBhvr>
                                      <p:tavLst>
                                        <p:tav tm="0">
                                          <p:val>
                                            <p:clrVal>
                                              <a:schemeClr val="hlink"/>
                                            </p:clrVal>
                                          </p:val>
                                        </p:tav>
                                        <p:tav tm="50000">
                                          <p:val>
                                            <p:clrVal>
                                              <a:schemeClr val="accent2"/>
                                            </p:clrVal>
                                          </p:val>
                                        </p:tav>
                                      </p:tavLst>
                                    </p:anim>
                                    <p:set>
                                      <p:cBhvr>
                                        <p:cTn id="240" dur="80"/>
                                        <p:tgtEl>
                                          <p:spTgt spid="3">
                                            <p:txEl>
                                              <p:pRg st="19" end="19"/>
                                            </p:txEl>
                                          </p:spTgt>
                                        </p:tgtEl>
                                        <p:attrNameLst>
                                          <p:attrName>fill.type</p:attrName>
                                        </p:attrNameLst>
                                      </p:cBhvr>
                                      <p:to>
                                        <p:strVal val="solid"/>
                                      </p:to>
                                    </p:set>
                                    <p:set>
                                      <p:cBhvr>
                                        <p:cTn id="241" dur="1" fill="hold">
                                          <p:stCondLst>
                                            <p:cond delay="79"/>
                                          </p:stCondLst>
                                        </p:cTn>
                                        <p:tgtEl>
                                          <p:spTgt spid="3">
                                            <p:txEl>
                                              <p:pRg st="19" end="19"/>
                                            </p:txEl>
                                          </p:spTgt>
                                        </p:tgtEl>
                                        <p:attrNameLst>
                                          <p:attrName>style.visibility</p:attrName>
                                        </p:attrNameLst>
                                      </p:cBhvr>
                                      <p:to>
                                        <p:strVal val="hidden"/>
                                      </p:to>
                                    </p:set>
                                  </p:childTnLst>
                                </p:cTn>
                              </p:par>
                              <p:par>
                                <p:cTn id="242" presetID="27" presetClass="exit" presetSubtype="0" fill="hold" nodeType="withEffect">
                                  <p:stCondLst>
                                    <p:cond delay="0"/>
                                  </p:stCondLst>
                                  <p:iterate type="lt">
                                    <p:tmPct val="50000"/>
                                  </p:iterate>
                                  <p:childTnLst>
                                    <p:anim calcmode="discrete" valueType="clr">
                                      <p:cBhvr override="childStyle">
                                        <p:cTn id="243" dur="80"/>
                                        <p:tgtEl>
                                          <p:spTgt spid="3">
                                            <p:txEl>
                                              <p:pRg st="20" end="20"/>
                                            </p:txEl>
                                          </p:spTgt>
                                        </p:tgtEl>
                                        <p:attrNameLst>
                                          <p:attrName>style.color</p:attrName>
                                        </p:attrNameLst>
                                      </p:cBhvr>
                                      <p:tavLst>
                                        <p:tav tm="0">
                                          <p:val>
                                            <p:clrVal>
                                              <a:schemeClr val="hlink"/>
                                            </p:clrVal>
                                          </p:val>
                                        </p:tav>
                                        <p:tav tm="50000">
                                          <p:val>
                                            <p:clrVal>
                                              <a:schemeClr val="accent2"/>
                                            </p:clrVal>
                                          </p:val>
                                        </p:tav>
                                      </p:tavLst>
                                    </p:anim>
                                    <p:anim calcmode="discrete" valueType="clr">
                                      <p:cBhvr>
                                        <p:cTn id="244" dur="80"/>
                                        <p:tgtEl>
                                          <p:spTgt spid="3">
                                            <p:txEl>
                                              <p:pRg st="20" end="20"/>
                                            </p:txEl>
                                          </p:spTgt>
                                        </p:tgtEl>
                                        <p:attrNameLst>
                                          <p:attrName>fillcolor</p:attrName>
                                        </p:attrNameLst>
                                      </p:cBhvr>
                                      <p:tavLst>
                                        <p:tav tm="0">
                                          <p:val>
                                            <p:clrVal>
                                              <a:schemeClr val="hlink"/>
                                            </p:clrVal>
                                          </p:val>
                                        </p:tav>
                                        <p:tav tm="50000">
                                          <p:val>
                                            <p:clrVal>
                                              <a:schemeClr val="accent2"/>
                                            </p:clrVal>
                                          </p:val>
                                        </p:tav>
                                      </p:tavLst>
                                    </p:anim>
                                    <p:set>
                                      <p:cBhvr>
                                        <p:cTn id="245" dur="80"/>
                                        <p:tgtEl>
                                          <p:spTgt spid="3">
                                            <p:txEl>
                                              <p:pRg st="20" end="20"/>
                                            </p:txEl>
                                          </p:spTgt>
                                        </p:tgtEl>
                                        <p:attrNameLst>
                                          <p:attrName>fill.type</p:attrName>
                                        </p:attrNameLst>
                                      </p:cBhvr>
                                      <p:to>
                                        <p:strVal val="solid"/>
                                      </p:to>
                                    </p:set>
                                    <p:set>
                                      <p:cBhvr>
                                        <p:cTn id="246" dur="1" fill="hold">
                                          <p:stCondLst>
                                            <p:cond delay="79"/>
                                          </p:stCondLst>
                                        </p:cTn>
                                        <p:tgtEl>
                                          <p:spTgt spid="3">
                                            <p:txEl>
                                              <p:pRg st="20" end="20"/>
                                            </p:txEl>
                                          </p:spTgt>
                                        </p:tgtEl>
                                        <p:attrNameLst>
                                          <p:attrName>style.visibility</p:attrName>
                                        </p:attrNameLst>
                                      </p:cBhvr>
                                      <p:to>
                                        <p:strVal val="hidden"/>
                                      </p:to>
                                    </p:set>
                                  </p:childTnLst>
                                </p:cTn>
                              </p:par>
                              <p:par>
                                <p:cTn id="247" presetID="27" presetClass="exit" presetSubtype="0" fill="hold" nodeType="withEffect">
                                  <p:stCondLst>
                                    <p:cond delay="0"/>
                                  </p:stCondLst>
                                  <p:iterate type="lt">
                                    <p:tmPct val="50000"/>
                                  </p:iterate>
                                  <p:childTnLst>
                                    <p:anim calcmode="discrete" valueType="clr">
                                      <p:cBhvr override="childStyle">
                                        <p:cTn id="248" dur="80"/>
                                        <p:tgtEl>
                                          <p:spTgt spid="3">
                                            <p:txEl>
                                              <p:pRg st="21" end="21"/>
                                            </p:txEl>
                                          </p:spTgt>
                                        </p:tgtEl>
                                        <p:attrNameLst>
                                          <p:attrName>style.color</p:attrName>
                                        </p:attrNameLst>
                                      </p:cBhvr>
                                      <p:tavLst>
                                        <p:tav tm="0">
                                          <p:val>
                                            <p:clrVal>
                                              <a:schemeClr val="hlink"/>
                                            </p:clrVal>
                                          </p:val>
                                        </p:tav>
                                        <p:tav tm="50000">
                                          <p:val>
                                            <p:clrVal>
                                              <a:schemeClr val="accent2"/>
                                            </p:clrVal>
                                          </p:val>
                                        </p:tav>
                                      </p:tavLst>
                                    </p:anim>
                                    <p:anim calcmode="discrete" valueType="clr">
                                      <p:cBhvr>
                                        <p:cTn id="249" dur="80"/>
                                        <p:tgtEl>
                                          <p:spTgt spid="3">
                                            <p:txEl>
                                              <p:pRg st="21" end="21"/>
                                            </p:txEl>
                                          </p:spTgt>
                                        </p:tgtEl>
                                        <p:attrNameLst>
                                          <p:attrName>fillcolor</p:attrName>
                                        </p:attrNameLst>
                                      </p:cBhvr>
                                      <p:tavLst>
                                        <p:tav tm="0">
                                          <p:val>
                                            <p:clrVal>
                                              <a:schemeClr val="hlink"/>
                                            </p:clrVal>
                                          </p:val>
                                        </p:tav>
                                        <p:tav tm="50000">
                                          <p:val>
                                            <p:clrVal>
                                              <a:schemeClr val="accent2"/>
                                            </p:clrVal>
                                          </p:val>
                                        </p:tav>
                                      </p:tavLst>
                                    </p:anim>
                                    <p:set>
                                      <p:cBhvr>
                                        <p:cTn id="250" dur="80"/>
                                        <p:tgtEl>
                                          <p:spTgt spid="3">
                                            <p:txEl>
                                              <p:pRg st="21" end="21"/>
                                            </p:txEl>
                                          </p:spTgt>
                                        </p:tgtEl>
                                        <p:attrNameLst>
                                          <p:attrName>fill.type</p:attrName>
                                        </p:attrNameLst>
                                      </p:cBhvr>
                                      <p:to>
                                        <p:strVal val="solid"/>
                                      </p:to>
                                    </p:set>
                                    <p:set>
                                      <p:cBhvr>
                                        <p:cTn id="251" dur="1" fill="hold">
                                          <p:stCondLst>
                                            <p:cond delay="79"/>
                                          </p:stCondLst>
                                        </p:cTn>
                                        <p:tgtEl>
                                          <p:spTgt spid="3">
                                            <p:txEl>
                                              <p:pRg st="21" end="21"/>
                                            </p:txEl>
                                          </p:spTgt>
                                        </p:tgtEl>
                                        <p:attrNameLst>
                                          <p:attrName>style.visibility</p:attrName>
                                        </p:attrNameLst>
                                      </p:cBhvr>
                                      <p:to>
                                        <p:strVal val="hidden"/>
                                      </p:to>
                                    </p:set>
                                  </p:childTnLst>
                                </p:cTn>
                              </p:par>
                              <p:par>
                                <p:cTn id="252" presetID="27" presetClass="exit" presetSubtype="0" fill="hold" nodeType="withEffect">
                                  <p:stCondLst>
                                    <p:cond delay="0"/>
                                  </p:stCondLst>
                                  <p:iterate type="lt">
                                    <p:tmPct val="50000"/>
                                  </p:iterate>
                                  <p:childTnLst>
                                    <p:anim calcmode="discrete" valueType="clr">
                                      <p:cBhvr override="childStyle">
                                        <p:cTn id="253" dur="80"/>
                                        <p:tgtEl>
                                          <p:spTgt spid="3">
                                            <p:txEl>
                                              <p:pRg st="22" end="22"/>
                                            </p:txEl>
                                          </p:spTgt>
                                        </p:tgtEl>
                                        <p:attrNameLst>
                                          <p:attrName>style.color</p:attrName>
                                        </p:attrNameLst>
                                      </p:cBhvr>
                                      <p:tavLst>
                                        <p:tav tm="0">
                                          <p:val>
                                            <p:clrVal>
                                              <a:schemeClr val="hlink"/>
                                            </p:clrVal>
                                          </p:val>
                                        </p:tav>
                                        <p:tav tm="50000">
                                          <p:val>
                                            <p:clrVal>
                                              <a:schemeClr val="accent2"/>
                                            </p:clrVal>
                                          </p:val>
                                        </p:tav>
                                      </p:tavLst>
                                    </p:anim>
                                    <p:anim calcmode="discrete" valueType="clr">
                                      <p:cBhvr>
                                        <p:cTn id="254" dur="80"/>
                                        <p:tgtEl>
                                          <p:spTgt spid="3">
                                            <p:txEl>
                                              <p:pRg st="22" end="22"/>
                                            </p:txEl>
                                          </p:spTgt>
                                        </p:tgtEl>
                                        <p:attrNameLst>
                                          <p:attrName>fillcolor</p:attrName>
                                        </p:attrNameLst>
                                      </p:cBhvr>
                                      <p:tavLst>
                                        <p:tav tm="0">
                                          <p:val>
                                            <p:clrVal>
                                              <a:schemeClr val="hlink"/>
                                            </p:clrVal>
                                          </p:val>
                                        </p:tav>
                                        <p:tav tm="50000">
                                          <p:val>
                                            <p:clrVal>
                                              <a:schemeClr val="accent2"/>
                                            </p:clrVal>
                                          </p:val>
                                        </p:tav>
                                      </p:tavLst>
                                    </p:anim>
                                    <p:set>
                                      <p:cBhvr>
                                        <p:cTn id="255" dur="80"/>
                                        <p:tgtEl>
                                          <p:spTgt spid="3">
                                            <p:txEl>
                                              <p:pRg st="22" end="22"/>
                                            </p:txEl>
                                          </p:spTgt>
                                        </p:tgtEl>
                                        <p:attrNameLst>
                                          <p:attrName>fill.type</p:attrName>
                                        </p:attrNameLst>
                                      </p:cBhvr>
                                      <p:to>
                                        <p:strVal val="solid"/>
                                      </p:to>
                                    </p:set>
                                    <p:set>
                                      <p:cBhvr>
                                        <p:cTn id="256" dur="1" fill="hold">
                                          <p:stCondLst>
                                            <p:cond delay="79"/>
                                          </p:stCondLst>
                                        </p:cTn>
                                        <p:tgtEl>
                                          <p:spTgt spid="3">
                                            <p:txEl>
                                              <p:pRg st="22" end="22"/>
                                            </p:txEl>
                                          </p:spTgt>
                                        </p:tgtEl>
                                        <p:attrNameLst>
                                          <p:attrName>style.visibility</p:attrName>
                                        </p:attrNameLst>
                                      </p:cBhvr>
                                      <p:to>
                                        <p:strVal val="hidden"/>
                                      </p:to>
                                    </p:set>
                                  </p:childTnLst>
                                </p:cTn>
                              </p:par>
                              <p:par>
                                <p:cTn id="257" presetID="27" presetClass="exit" presetSubtype="0" fill="hold" nodeType="withEffect">
                                  <p:stCondLst>
                                    <p:cond delay="0"/>
                                  </p:stCondLst>
                                  <p:iterate type="lt">
                                    <p:tmPct val="50000"/>
                                  </p:iterate>
                                  <p:childTnLst>
                                    <p:anim calcmode="discrete" valueType="clr">
                                      <p:cBhvr override="childStyle">
                                        <p:cTn id="258" dur="80"/>
                                        <p:tgtEl>
                                          <p:spTgt spid="3">
                                            <p:txEl>
                                              <p:pRg st="23" end="23"/>
                                            </p:txEl>
                                          </p:spTgt>
                                        </p:tgtEl>
                                        <p:attrNameLst>
                                          <p:attrName>style.color</p:attrName>
                                        </p:attrNameLst>
                                      </p:cBhvr>
                                      <p:tavLst>
                                        <p:tav tm="0">
                                          <p:val>
                                            <p:clrVal>
                                              <a:schemeClr val="hlink"/>
                                            </p:clrVal>
                                          </p:val>
                                        </p:tav>
                                        <p:tav tm="50000">
                                          <p:val>
                                            <p:clrVal>
                                              <a:schemeClr val="accent2"/>
                                            </p:clrVal>
                                          </p:val>
                                        </p:tav>
                                      </p:tavLst>
                                    </p:anim>
                                    <p:anim calcmode="discrete" valueType="clr">
                                      <p:cBhvr>
                                        <p:cTn id="259" dur="80"/>
                                        <p:tgtEl>
                                          <p:spTgt spid="3">
                                            <p:txEl>
                                              <p:pRg st="23" end="23"/>
                                            </p:txEl>
                                          </p:spTgt>
                                        </p:tgtEl>
                                        <p:attrNameLst>
                                          <p:attrName>fillcolor</p:attrName>
                                        </p:attrNameLst>
                                      </p:cBhvr>
                                      <p:tavLst>
                                        <p:tav tm="0">
                                          <p:val>
                                            <p:clrVal>
                                              <a:schemeClr val="hlink"/>
                                            </p:clrVal>
                                          </p:val>
                                        </p:tav>
                                        <p:tav tm="50000">
                                          <p:val>
                                            <p:clrVal>
                                              <a:schemeClr val="accent2"/>
                                            </p:clrVal>
                                          </p:val>
                                        </p:tav>
                                      </p:tavLst>
                                    </p:anim>
                                    <p:set>
                                      <p:cBhvr>
                                        <p:cTn id="260" dur="80"/>
                                        <p:tgtEl>
                                          <p:spTgt spid="3">
                                            <p:txEl>
                                              <p:pRg st="23" end="23"/>
                                            </p:txEl>
                                          </p:spTgt>
                                        </p:tgtEl>
                                        <p:attrNameLst>
                                          <p:attrName>fill.type</p:attrName>
                                        </p:attrNameLst>
                                      </p:cBhvr>
                                      <p:to>
                                        <p:strVal val="solid"/>
                                      </p:to>
                                    </p:set>
                                    <p:set>
                                      <p:cBhvr>
                                        <p:cTn id="261" dur="1" fill="hold">
                                          <p:stCondLst>
                                            <p:cond delay="79"/>
                                          </p:stCondLst>
                                        </p:cTn>
                                        <p:tgtEl>
                                          <p:spTgt spid="3">
                                            <p:txEl>
                                              <p:pRg st="23" end="23"/>
                                            </p:txEl>
                                          </p:spTgt>
                                        </p:tgtEl>
                                        <p:attrNameLst>
                                          <p:attrName>style.visibility</p:attrName>
                                        </p:attrNameLst>
                                      </p:cBhvr>
                                      <p:to>
                                        <p:strVal val="hidden"/>
                                      </p:to>
                                    </p:set>
                                  </p:childTnLst>
                                </p:cTn>
                              </p:par>
                              <p:par>
                                <p:cTn id="262" presetID="27" presetClass="exit" presetSubtype="0" fill="hold" nodeType="withEffect">
                                  <p:stCondLst>
                                    <p:cond delay="0"/>
                                  </p:stCondLst>
                                  <p:iterate type="lt">
                                    <p:tmPct val="50000"/>
                                  </p:iterate>
                                  <p:childTnLst>
                                    <p:anim calcmode="discrete" valueType="clr">
                                      <p:cBhvr override="childStyle">
                                        <p:cTn id="263" dur="80"/>
                                        <p:tgtEl>
                                          <p:spTgt spid="3">
                                            <p:txEl>
                                              <p:pRg st="24" end="24"/>
                                            </p:txEl>
                                          </p:spTgt>
                                        </p:tgtEl>
                                        <p:attrNameLst>
                                          <p:attrName>style.color</p:attrName>
                                        </p:attrNameLst>
                                      </p:cBhvr>
                                      <p:tavLst>
                                        <p:tav tm="0">
                                          <p:val>
                                            <p:clrVal>
                                              <a:schemeClr val="hlink"/>
                                            </p:clrVal>
                                          </p:val>
                                        </p:tav>
                                        <p:tav tm="50000">
                                          <p:val>
                                            <p:clrVal>
                                              <a:schemeClr val="accent2"/>
                                            </p:clrVal>
                                          </p:val>
                                        </p:tav>
                                      </p:tavLst>
                                    </p:anim>
                                    <p:anim calcmode="discrete" valueType="clr">
                                      <p:cBhvr>
                                        <p:cTn id="264" dur="80"/>
                                        <p:tgtEl>
                                          <p:spTgt spid="3">
                                            <p:txEl>
                                              <p:pRg st="24" end="24"/>
                                            </p:txEl>
                                          </p:spTgt>
                                        </p:tgtEl>
                                        <p:attrNameLst>
                                          <p:attrName>fillcolor</p:attrName>
                                        </p:attrNameLst>
                                      </p:cBhvr>
                                      <p:tavLst>
                                        <p:tav tm="0">
                                          <p:val>
                                            <p:clrVal>
                                              <a:schemeClr val="hlink"/>
                                            </p:clrVal>
                                          </p:val>
                                        </p:tav>
                                        <p:tav tm="50000">
                                          <p:val>
                                            <p:clrVal>
                                              <a:schemeClr val="accent2"/>
                                            </p:clrVal>
                                          </p:val>
                                        </p:tav>
                                      </p:tavLst>
                                    </p:anim>
                                    <p:set>
                                      <p:cBhvr>
                                        <p:cTn id="265" dur="80"/>
                                        <p:tgtEl>
                                          <p:spTgt spid="3">
                                            <p:txEl>
                                              <p:pRg st="24" end="24"/>
                                            </p:txEl>
                                          </p:spTgt>
                                        </p:tgtEl>
                                        <p:attrNameLst>
                                          <p:attrName>fill.type</p:attrName>
                                        </p:attrNameLst>
                                      </p:cBhvr>
                                      <p:to>
                                        <p:strVal val="solid"/>
                                      </p:to>
                                    </p:set>
                                    <p:set>
                                      <p:cBhvr>
                                        <p:cTn id="266" dur="1" fill="hold">
                                          <p:stCondLst>
                                            <p:cond delay="79"/>
                                          </p:stCondLst>
                                        </p:cTn>
                                        <p:tgtEl>
                                          <p:spTgt spid="3">
                                            <p:txEl>
                                              <p:pRg st="24" end="24"/>
                                            </p:txEl>
                                          </p:spTgt>
                                        </p:tgtEl>
                                        <p:attrNameLst>
                                          <p:attrName>style.visibility</p:attrName>
                                        </p:attrNameLst>
                                      </p:cBhvr>
                                      <p:to>
                                        <p:strVal val="hidden"/>
                                      </p:to>
                                    </p:set>
                                  </p:childTnLst>
                                </p:cTn>
                              </p:par>
                              <p:par>
                                <p:cTn id="267" presetID="27" presetClass="exit" presetSubtype="0" fill="hold" nodeType="withEffect">
                                  <p:stCondLst>
                                    <p:cond delay="0"/>
                                  </p:stCondLst>
                                  <p:iterate type="lt">
                                    <p:tmPct val="50000"/>
                                  </p:iterate>
                                  <p:childTnLst>
                                    <p:anim calcmode="discrete" valueType="clr">
                                      <p:cBhvr override="childStyle">
                                        <p:cTn id="268" dur="80"/>
                                        <p:tgtEl>
                                          <p:spTgt spid="3">
                                            <p:txEl>
                                              <p:pRg st="25" end="25"/>
                                            </p:txEl>
                                          </p:spTgt>
                                        </p:tgtEl>
                                        <p:attrNameLst>
                                          <p:attrName>style.color</p:attrName>
                                        </p:attrNameLst>
                                      </p:cBhvr>
                                      <p:tavLst>
                                        <p:tav tm="0">
                                          <p:val>
                                            <p:clrVal>
                                              <a:schemeClr val="hlink"/>
                                            </p:clrVal>
                                          </p:val>
                                        </p:tav>
                                        <p:tav tm="50000">
                                          <p:val>
                                            <p:clrVal>
                                              <a:schemeClr val="accent2"/>
                                            </p:clrVal>
                                          </p:val>
                                        </p:tav>
                                      </p:tavLst>
                                    </p:anim>
                                    <p:anim calcmode="discrete" valueType="clr">
                                      <p:cBhvr>
                                        <p:cTn id="269" dur="80"/>
                                        <p:tgtEl>
                                          <p:spTgt spid="3">
                                            <p:txEl>
                                              <p:pRg st="25" end="25"/>
                                            </p:txEl>
                                          </p:spTgt>
                                        </p:tgtEl>
                                        <p:attrNameLst>
                                          <p:attrName>fillcolor</p:attrName>
                                        </p:attrNameLst>
                                      </p:cBhvr>
                                      <p:tavLst>
                                        <p:tav tm="0">
                                          <p:val>
                                            <p:clrVal>
                                              <a:schemeClr val="hlink"/>
                                            </p:clrVal>
                                          </p:val>
                                        </p:tav>
                                        <p:tav tm="50000">
                                          <p:val>
                                            <p:clrVal>
                                              <a:schemeClr val="accent2"/>
                                            </p:clrVal>
                                          </p:val>
                                        </p:tav>
                                      </p:tavLst>
                                    </p:anim>
                                    <p:set>
                                      <p:cBhvr>
                                        <p:cTn id="270" dur="80"/>
                                        <p:tgtEl>
                                          <p:spTgt spid="3">
                                            <p:txEl>
                                              <p:pRg st="25" end="25"/>
                                            </p:txEl>
                                          </p:spTgt>
                                        </p:tgtEl>
                                        <p:attrNameLst>
                                          <p:attrName>fill.type</p:attrName>
                                        </p:attrNameLst>
                                      </p:cBhvr>
                                      <p:to>
                                        <p:strVal val="solid"/>
                                      </p:to>
                                    </p:set>
                                    <p:set>
                                      <p:cBhvr>
                                        <p:cTn id="271" dur="1" fill="hold">
                                          <p:stCondLst>
                                            <p:cond delay="79"/>
                                          </p:stCondLst>
                                        </p:cTn>
                                        <p:tgtEl>
                                          <p:spTgt spid="3">
                                            <p:txEl>
                                              <p:pRg st="25" end="25"/>
                                            </p:txEl>
                                          </p:spTgt>
                                        </p:tgtEl>
                                        <p:attrNameLst>
                                          <p:attrName>style.visibility</p:attrName>
                                        </p:attrNameLst>
                                      </p:cBhvr>
                                      <p:to>
                                        <p:strVal val="hidden"/>
                                      </p:to>
                                    </p:set>
                                  </p:childTnLst>
                                </p:cTn>
                              </p:par>
                              <p:par>
                                <p:cTn id="272" presetID="27" presetClass="exit" presetSubtype="0" fill="hold" nodeType="withEffect">
                                  <p:stCondLst>
                                    <p:cond delay="0"/>
                                  </p:stCondLst>
                                  <p:iterate type="lt">
                                    <p:tmPct val="50000"/>
                                  </p:iterate>
                                  <p:childTnLst>
                                    <p:anim calcmode="discrete" valueType="clr">
                                      <p:cBhvr override="childStyle">
                                        <p:cTn id="273" dur="80"/>
                                        <p:tgtEl>
                                          <p:spTgt spid="3">
                                            <p:txEl>
                                              <p:pRg st="26" end="26"/>
                                            </p:txEl>
                                          </p:spTgt>
                                        </p:tgtEl>
                                        <p:attrNameLst>
                                          <p:attrName>style.color</p:attrName>
                                        </p:attrNameLst>
                                      </p:cBhvr>
                                      <p:tavLst>
                                        <p:tav tm="0">
                                          <p:val>
                                            <p:clrVal>
                                              <a:schemeClr val="hlink"/>
                                            </p:clrVal>
                                          </p:val>
                                        </p:tav>
                                        <p:tav tm="50000">
                                          <p:val>
                                            <p:clrVal>
                                              <a:schemeClr val="accent2"/>
                                            </p:clrVal>
                                          </p:val>
                                        </p:tav>
                                      </p:tavLst>
                                    </p:anim>
                                    <p:anim calcmode="discrete" valueType="clr">
                                      <p:cBhvr>
                                        <p:cTn id="274" dur="80"/>
                                        <p:tgtEl>
                                          <p:spTgt spid="3">
                                            <p:txEl>
                                              <p:pRg st="26" end="26"/>
                                            </p:txEl>
                                          </p:spTgt>
                                        </p:tgtEl>
                                        <p:attrNameLst>
                                          <p:attrName>fillcolor</p:attrName>
                                        </p:attrNameLst>
                                      </p:cBhvr>
                                      <p:tavLst>
                                        <p:tav tm="0">
                                          <p:val>
                                            <p:clrVal>
                                              <a:schemeClr val="hlink"/>
                                            </p:clrVal>
                                          </p:val>
                                        </p:tav>
                                        <p:tav tm="50000">
                                          <p:val>
                                            <p:clrVal>
                                              <a:schemeClr val="accent2"/>
                                            </p:clrVal>
                                          </p:val>
                                        </p:tav>
                                      </p:tavLst>
                                    </p:anim>
                                    <p:set>
                                      <p:cBhvr>
                                        <p:cTn id="275" dur="80"/>
                                        <p:tgtEl>
                                          <p:spTgt spid="3">
                                            <p:txEl>
                                              <p:pRg st="26" end="26"/>
                                            </p:txEl>
                                          </p:spTgt>
                                        </p:tgtEl>
                                        <p:attrNameLst>
                                          <p:attrName>fill.type</p:attrName>
                                        </p:attrNameLst>
                                      </p:cBhvr>
                                      <p:to>
                                        <p:strVal val="solid"/>
                                      </p:to>
                                    </p:set>
                                    <p:set>
                                      <p:cBhvr>
                                        <p:cTn id="276" dur="1" fill="hold">
                                          <p:stCondLst>
                                            <p:cond delay="79"/>
                                          </p:stCondLst>
                                        </p:cTn>
                                        <p:tgtEl>
                                          <p:spTgt spid="3">
                                            <p:txEl>
                                              <p:pRg st="26" end="26"/>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txBody>
          <a:bodyPr/>
          <a:lstStyle/>
          <a:p>
            <a:r>
              <a:rPr lang="tr-TR" b="1" dirty="0" smtClean="0"/>
              <a:t>1. Aşağıdakilerden hangisi, dünya nüfus dağılışına etki eden bir durum değildir?</a:t>
            </a:r>
          </a:p>
          <a:p>
            <a:r>
              <a:rPr lang="tr-TR" dirty="0" smtClean="0"/>
              <a:t>A) Hava şartlarının insan yaşayışına etkisi</a:t>
            </a:r>
          </a:p>
          <a:p>
            <a:r>
              <a:rPr lang="tr-TR" dirty="0" smtClean="0"/>
              <a:t>B) Ülkelerin sanayi alanında gelişmeleri</a:t>
            </a:r>
          </a:p>
          <a:p>
            <a:r>
              <a:rPr lang="tr-TR" dirty="0" smtClean="0"/>
              <a:t>C) Yeryüzü şekillerinin hayat şartlarını zorlaştırması</a:t>
            </a:r>
          </a:p>
          <a:p>
            <a:r>
              <a:rPr lang="tr-TR" dirty="0" smtClean="0"/>
              <a:t>D) Yeryüzünün kara ve denizlerden oluşması</a:t>
            </a:r>
            <a:endParaRPr lang="tr-TR" dirty="0"/>
          </a:p>
        </p:txBody>
      </p:sp>
      <p:sp>
        <p:nvSpPr>
          <p:cNvPr id="5" name="4 Güneş"/>
          <p:cNvSpPr/>
          <p:nvPr/>
        </p:nvSpPr>
        <p:spPr>
          <a:xfrm>
            <a:off x="251520" y="764704"/>
            <a:ext cx="1080120" cy="864096"/>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par>
                                <p:cTn id="10" presetID="27" presetClass="entr" presetSubtype="0" fill="hold" nodeType="withEffect">
                                  <p:stCondLst>
                                    <p:cond delay="0"/>
                                  </p:stCondLst>
                                  <p:iterate type="lt">
                                    <p:tmPct val="50000"/>
                                  </p:iterate>
                                  <p:childTnLst>
                                    <p:set>
                                      <p:cBhvr>
                                        <p:cTn id="11"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12"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14" dur="80"/>
                                        <p:tgtEl>
                                          <p:spTgt spid="3">
                                            <p:txEl>
                                              <p:pRg st="1" end="1"/>
                                            </p:txEl>
                                          </p:spTgt>
                                        </p:tgtEl>
                                        <p:attrNameLst>
                                          <p:attrName>fill.type</p:attrName>
                                        </p:attrNameLst>
                                      </p:cBhvr>
                                      <p:to>
                                        <p:strVal val="solid"/>
                                      </p:to>
                                    </p:set>
                                  </p:childTnLst>
                                </p:cTn>
                              </p:par>
                              <p:par>
                                <p:cTn id="15" presetID="27" presetClass="entr" presetSubtype="0" fill="hold" nodeType="withEffect">
                                  <p:stCondLst>
                                    <p:cond delay="0"/>
                                  </p:stCondLst>
                                  <p:iterate type="lt">
                                    <p:tmPct val="50000"/>
                                  </p:iterate>
                                  <p:childTnLst>
                                    <p:set>
                                      <p:cBhvr>
                                        <p:cTn id="16"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17"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19" dur="80"/>
                                        <p:tgtEl>
                                          <p:spTgt spid="3">
                                            <p:txEl>
                                              <p:pRg st="2" end="2"/>
                                            </p:txEl>
                                          </p:spTgt>
                                        </p:tgtEl>
                                        <p:attrNameLst>
                                          <p:attrName>fill.type</p:attrName>
                                        </p:attrNameLst>
                                      </p:cBhvr>
                                      <p:to>
                                        <p:strVal val="solid"/>
                                      </p:to>
                                    </p:set>
                                  </p:childTnLst>
                                </p:cTn>
                              </p:par>
                              <p:par>
                                <p:cTn id="20" presetID="27" presetClass="entr" presetSubtype="0" fill="hold" nodeType="withEffect">
                                  <p:stCondLst>
                                    <p:cond delay="0"/>
                                  </p:stCondLst>
                                  <p:iterate type="lt">
                                    <p:tmPct val="50000"/>
                                  </p:iterate>
                                  <p:childTnLst>
                                    <p:set>
                                      <p:cBhvr>
                                        <p:cTn id="21"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22" dur="80"/>
                                        <p:tgtEl>
                                          <p:spTgt spid="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24" dur="80"/>
                                        <p:tgtEl>
                                          <p:spTgt spid="3">
                                            <p:txEl>
                                              <p:pRg st="3" end="3"/>
                                            </p:txEl>
                                          </p:spTgt>
                                        </p:tgtEl>
                                        <p:attrNameLst>
                                          <p:attrName>fill.type</p:attrName>
                                        </p:attrNameLst>
                                      </p:cBhvr>
                                      <p:to>
                                        <p:strVal val="solid"/>
                                      </p:to>
                                    </p:set>
                                  </p:childTnLst>
                                </p:cTn>
                              </p:par>
                              <p:par>
                                <p:cTn id="25" presetID="27" presetClass="entr" presetSubtype="0" fill="hold" nodeType="withEffect">
                                  <p:stCondLst>
                                    <p:cond delay="0"/>
                                  </p:stCondLst>
                                  <p:iterate type="lt">
                                    <p:tmPct val="50000"/>
                                  </p:iterate>
                                  <p:childTnLst>
                                    <p:set>
                                      <p:cBhvr>
                                        <p:cTn id="26" dur="1" fill="hold">
                                          <p:stCondLst>
                                            <p:cond delay="0"/>
                                          </p:stCondLst>
                                        </p:cTn>
                                        <p:tgtEl>
                                          <p:spTgt spid="3">
                                            <p:txEl>
                                              <p:pRg st="4" end="4"/>
                                            </p:txEl>
                                          </p:spTgt>
                                        </p:tgtEl>
                                        <p:attrNameLst>
                                          <p:attrName>style.visibility</p:attrName>
                                        </p:attrNameLst>
                                      </p:cBhvr>
                                      <p:to>
                                        <p:strVal val="visible"/>
                                      </p:to>
                                    </p:set>
                                    <p:anim calcmode="discrete" valueType="clr">
                                      <p:cBhvr override="childStyle">
                                        <p:cTn id="27" dur="80"/>
                                        <p:tgtEl>
                                          <p:spTgt spid="3">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3">
                                            <p:txEl>
                                              <p:pRg st="4" end="4"/>
                                            </p:txEl>
                                          </p:spTgt>
                                        </p:tgtEl>
                                        <p:attrNameLst>
                                          <p:attrName>fillcolor</p:attrName>
                                        </p:attrNameLst>
                                      </p:cBhvr>
                                      <p:tavLst>
                                        <p:tav tm="0">
                                          <p:val>
                                            <p:clrVal>
                                              <a:schemeClr val="accent2"/>
                                            </p:clrVal>
                                          </p:val>
                                        </p:tav>
                                        <p:tav tm="50000">
                                          <p:val>
                                            <p:clrVal>
                                              <a:schemeClr val="hlink"/>
                                            </p:clrVal>
                                          </p:val>
                                        </p:tav>
                                      </p:tavLst>
                                    </p:anim>
                                    <p:set>
                                      <p:cBhvr>
                                        <p:cTn id="29" dur="80"/>
                                        <p:tgtEl>
                                          <p:spTgt spid="3">
                                            <p:txEl>
                                              <p:pRg st="4" end="4"/>
                                            </p:txEl>
                                          </p:spTgt>
                                        </p:tgtEl>
                                        <p:attrNameLst>
                                          <p:attrName>fill.type</p:attrName>
                                        </p:attrNameLst>
                                      </p:cBhvr>
                                      <p:to>
                                        <p:strVal val="solid"/>
                                      </p:to>
                                    </p:set>
                                  </p:childTnLst>
                                </p:cTn>
                              </p:par>
                            </p:childTnLst>
                          </p:cTn>
                        </p:par>
                      </p:childTnLst>
                    </p:cTn>
                  </p:par>
                  <p:par>
                    <p:cTn id="30" fill="hold">
                      <p:stCondLst>
                        <p:cond delay="indefinite"/>
                      </p:stCondLst>
                      <p:childTnLst>
                        <p:par>
                          <p:cTn id="31" fill="hold">
                            <p:stCondLst>
                              <p:cond delay="0"/>
                            </p:stCondLst>
                            <p:childTnLst>
                              <p:par>
                                <p:cTn id="32" presetID="5" presetClass="entr" presetSubtype="1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checkerboard(across)">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txBody>
          <a:bodyPr/>
          <a:lstStyle/>
          <a:p>
            <a:r>
              <a:rPr lang="tr-TR" dirty="0" smtClean="0"/>
              <a:t>Günümüzde Türkiye'de ithal edilen ürünler içinde ilk sırayı ham maddeler oluşturmaktadır.</a:t>
            </a:r>
          </a:p>
          <a:p>
            <a:r>
              <a:rPr lang="tr-TR" dirty="0" smtClean="0"/>
              <a:t>Bu durum;</a:t>
            </a:r>
          </a:p>
          <a:p>
            <a:r>
              <a:rPr lang="tr-TR" dirty="0" smtClean="0"/>
              <a:t>I. Sanayinin geliştiği</a:t>
            </a:r>
          </a:p>
          <a:p>
            <a:r>
              <a:rPr lang="tr-TR" dirty="0" smtClean="0"/>
              <a:t>II. Sanayide çalışan nüfus oranının arttığı</a:t>
            </a:r>
          </a:p>
          <a:p>
            <a:r>
              <a:rPr lang="tr-TR" dirty="0" smtClean="0"/>
              <a:t>III. Tarım alanlarının daraldığı</a:t>
            </a:r>
          </a:p>
          <a:p>
            <a:r>
              <a:rPr lang="tr-TR" dirty="0" smtClean="0"/>
              <a:t>yargılarından hangilerine kanıt oluşturur?</a:t>
            </a:r>
          </a:p>
          <a:p>
            <a:r>
              <a:rPr lang="es-ES" dirty="0" smtClean="0"/>
              <a:t>A) I ve II B) I ve III C) II ve III D) I, II ve </a:t>
            </a:r>
            <a:r>
              <a:rPr lang="es-ES" dirty="0" smtClean="0"/>
              <a:t>III</a:t>
            </a:r>
            <a:r>
              <a:rPr lang="tr-TR" dirty="0" smtClean="0"/>
              <a:t>v</a:t>
            </a:r>
            <a:endParaRPr lang="tr-TR" dirty="0"/>
          </a:p>
        </p:txBody>
      </p:sp>
      <p:sp>
        <p:nvSpPr>
          <p:cNvPr id="5" name="4 Güneş"/>
          <p:cNvSpPr/>
          <p:nvPr/>
        </p:nvSpPr>
        <p:spPr>
          <a:xfrm>
            <a:off x="395536" y="3645024"/>
            <a:ext cx="648072" cy="792088"/>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3">
                                            <p:txEl>
                                              <p:pRg st="0" end="0"/>
                                            </p:txEl>
                                          </p:spTgt>
                                        </p:tgtEl>
                                        <p:attrNameLst>
                                          <p:attrName>ppt_w</p:attrName>
                                        </p:attrNameLst>
                                      </p:cBhvr>
                                    </p:anim>
                                    <p:anim by="(#ppt_w*0.50)" calcmode="lin" valueType="num">
                                      <p:cBhvr>
                                        <p:cTn id="8" dur="500" decel="50000" autoRev="1" fill="hold">
                                          <p:stCondLst>
                                            <p:cond delay="0"/>
                                          </p:stCondLst>
                                        </p:cTn>
                                        <p:tgtEl>
                                          <p:spTgt spid="3">
                                            <p:txEl>
                                              <p:pRg st="0" end="0"/>
                                            </p:txEl>
                                          </p:spTgt>
                                        </p:tgtEl>
                                        <p:attrNameLst>
                                          <p:attrName>ppt_x</p:attrName>
                                        </p:attrNameLst>
                                      </p:cBhvr>
                                    </p:anim>
                                    <p:anim from="(-#ppt_h/2)" to="(#ppt_y)" calcmode="lin" valueType="num">
                                      <p:cBhvr>
                                        <p:cTn id="9" dur="1000" fill="hold">
                                          <p:stCondLst>
                                            <p:cond delay="0"/>
                                          </p:stCondLst>
                                        </p:cTn>
                                        <p:tgtEl>
                                          <p:spTgt spid="3">
                                            <p:txEl>
                                              <p:pRg st="0" end="0"/>
                                            </p:txEl>
                                          </p:spTgt>
                                        </p:tgtEl>
                                        <p:attrNameLst>
                                          <p:attrName>ppt_y</p:attrName>
                                        </p:attrNameLst>
                                      </p:cBhvr>
                                    </p:anim>
                                    <p:animRot by="21600000">
                                      <p:cBhvr>
                                        <p:cTn id="10" dur="1000" fill="hold">
                                          <p:stCondLst>
                                            <p:cond delay="0"/>
                                          </p:stCondLst>
                                        </p:cTn>
                                        <p:tgtEl>
                                          <p:spTgt spid="3">
                                            <p:txEl>
                                              <p:pRg st="0" end="0"/>
                                            </p:txEl>
                                          </p:spTgt>
                                        </p:tgtEl>
                                        <p:attrNameLst>
                                          <p:attrName>r</p:attrName>
                                        </p:attrNameLst>
                                      </p:cBhvr>
                                    </p:animRot>
                                  </p:childTnLst>
                                </p:cTn>
                              </p:par>
                              <p:par>
                                <p:cTn id="11" presetID="56" presetClass="entr" presetSubtype="0" fill="hold" nodeType="withEffect">
                                  <p:stCondLst>
                                    <p:cond delay="0"/>
                                  </p:stCondLst>
                                  <p:iterate type="lt">
                                    <p:tmPct val="10000"/>
                                  </p:iterate>
                                  <p:childTnLst>
                                    <p:set>
                                      <p:cBhvr>
                                        <p:cTn id="12" dur="1" fill="hold">
                                          <p:stCondLst>
                                            <p:cond delay="0"/>
                                          </p:stCondLst>
                                        </p:cTn>
                                        <p:tgtEl>
                                          <p:spTgt spid="3">
                                            <p:txEl>
                                              <p:pRg st="1" end="1"/>
                                            </p:txEl>
                                          </p:spTgt>
                                        </p:tgtEl>
                                        <p:attrNameLst>
                                          <p:attrName>style.visibility</p:attrName>
                                        </p:attrNameLst>
                                      </p:cBhvr>
                                      <p:to>
                                        <p:strVal val="visible"/>
                                      </p:to>
                                    </p:set>
                                    <p:anim by="(-#ppt_w*2)" calcmode="lin" valueType="num">
                                      <p:cBhvr rctx="PPT">
                                        <p:cTn id="13" dur="500" autoRev="1" fill="hold">
                                          <p:stCondLst>
                                            <p:cond delay="0"/>
                                          </p:stCondLst>
                                        </p:cTn>
                                        <p:tgtEl>
                                          <p:spTgt spid="3">
                                            <p:txEl>
                                              <p:pRg st="1" end="1"/>
                                            </p:txEl>
                                          </p:spTgt>
                                        </p:tgtEl>
                                        <p:attrNameLst>
                                          <p:attrName>ppt_w</p:attrName>
                                        </p:attrNameLst>
                                      </p:cBhvr>
                                    </p:anim>
                                    <p:anim by="(#ppt_w*0.50)" calcmode="lin" valueType="num">
                                      <p:cBhvr>
                                        <p:cTn id="14" dur="500" decel="50000" autoRev="1" fill="hold">
                                          <p:stCondLst>
                                            <p:cond delay="0"/>
                                          </p:stCondLst>
                                        </p:cTn>
                                        <p:tgtEl>
                                          <p:spTgt spid="3">
                                            <p:txEl>
                                              <p:pRg st="1" end="1"/>
                                            </p:txEl>
                                          </p:spTgt>
                                        </p:tgtEl>
                                        <p:attrNameLst>
                                          <p:attrName>ppt_x</p:attrName>
                                        </p:attrNameLst>
                                      </p:cBhvr>
                                    </p:anim>
                                    <p:anim from="(-#ppt_h/2)" to="(#ppt_y)" calcmode="lin" valueType="num">
                                      <p:cBhvr>
                                        <p:cTn id="15" dur="1000" fill="hold">
                                          <p:stCondLst>
                                            <p:cond delay="0"/>
                                          </p:stCondLst>
                                        </p:cTn>
                                        <p:tgtEl>
                                          <p:spTgt spid="3">
                                            <p:txEl>
                                              <p:pRg st="1" end="1"/>
                                            </p:txEl>
                                          </p:spTgt>
                                        </p:tgtEl>
                                        <p:attrNameLst>
                                          <p:attrName>ppt_y</p:attrName>
                                        </p:attrNameLst>
                                      </p:cBhvr>
                                    </p:anim>
                                    <p:animRot by="21600000">
                                      <p:cBhvr>
                                        <p:cTn id="16" dur="1000" fill="hold">
                                          <p:stCondLst>
                                            <p:cond delay="0"/>
                                          </p:stCondLst>
                                        </p:cTn>
                                        <p:tgtEl>
                                          <p:spTgt spid="3">
                                            <p:txEl>
                                              <p:pRg st="1" end="1"/>
                                            </p:txEl>
                                          </p:spTgt>
                                        </p:tgtEl>
                                        <p:attrNameLst>
                                          <p:attrName>r</p:attrName>
                                        </p:attrNameLst>
                                      </p:cBhvr>
                                    </p:animRot>
                                  </p:childTnLst>
                                </p:cTn>
                              </p:par>
                              <p:par>
                                <p:cTn id="17" presetID="56" presetClass="entr" presetSubtype="0" fill="hold" nodeType="with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 by="(-#ppt_w*2)" calcmode="lin" valueType="num">
                                      <p:cBhvr rctx="PPT">
                                        <p:cTn id="19" dur="500" autoRev="1" fill="hold">
                                          <p:stCondLst>
                                            <p:cond delay="0"/>
                                          </p:stCondLst>
                                        </p:cTn>
                                        <p:tgtEl>
                                          <p:spTgt spid="3">
                                            <p:txEl>
                                              <p:pRg st="2" end="2"/>
                                            </p:txEl>
                                          </p:spTgt>
                                        </p:tgtEl>
                                        <p:attrNameLst>
                                          <p:attrName>ppt_w</p:attrName>
                                        </p:attrNameLst>
                                      </p:cBhvr>
                                    </p:anim>
                                    <p:anim by="(#ppt_w*0.50)" calcmode="lin" valueType="num">
                                      <p:cBhvr>
                                        <p:cTn id="20" dur="500" decel="50000" autoRev="1" fill="hold">
                                          <p:stCondLst>
                                            <p:cond delay="0"/>
                                          </p:stCondLst>
                                        </p:cTn>
                                        <p:tgtEl>
                                          <p:spTgt spid="3">
                                            <p:txEl>
                                              <p:pRg st="2" end="2"/>
                                            </p:txEl>
                                          </p:spTgt>
                                        </p:tgtEl>
                                        <p:attrNameLst>
                                          <p:attrName>ppt_x</p:attrName>
                                        </p:attrNameLst>
                                      </p:cBhvr>
                                    </p:anim>
                                    <p:anim from="(-#ppt_h/2)" to="(#ppt_y)" calcmode="lin" valueType="num">
                                      <p:cBhvr>
                                        <p:cTn id="21" dur="1000" fill="hold">
                                          <p:stCondLst>
                                            <p:cond delay="0"/>
                                          </p:stCondLst>
                                        </p:cTn>
                                        <p:tgtEl>
                                          <p:spTgt spid="3">
                                            <p:txEl>
                                              <p:pRg st="2" end="2"/>
                                            </p:txEl>
                                          </p:spTgt>
                                        </p:tgtEl>
                                        <p:attrNameLst>
                                          <p:attrName>ppt_y</p:attrName>
                                        </p:attrNameLst>
                                      </p:cBhvr>
                                    </p:anim>
                                    <p:animRot by="21600000">
                                      <p:cBhvr>
                                        <p:cTn id="22" dur="1000" fill="hold">
                                          <p:stCondLst>
                                            <p:cond delay="0"/>
                                          </p:stCondLst>
                                        </p:cTn>
                                        <p:tgtEl>
                                          <p:spTgt spid="3">
                                            <p:txEl>
                                              <p:pRg st="2" end="2"/>
                                            </p:txEl>
                                          </p:spTgt>
                                        </p:tgtEl>
                                        <p:attrNameLst>
                                          <p:attrName>r</p:attrName>
                                        </p:attrNameLst>
                                      </p:cBhvr>
                                    </p:animRot>
                                  </p:childTnLst>
                                </p:cTn>
                              </p:par>
                              <p:par>
                                <p:cTn id="23" presetID="56" presetClass="entr" presetSubtype="0" fill="hold" nodeType="withEffect">
                                  <p:stCondLst>
                                    <p:cond delay="0"/>
                                  </p:stCondLst>
                                  <p:iterate type="lt">
                                    <p:tmPct val="10000"/>
                                  </p:iterate>
                                  <p:childTnLst>
                                    <p:set>
                                      <p:cBhvr>
                                        <p:cTn id="24" dur="1" fill="hold">
                                          <p:stCondLst>
                                            <p:cond delay="0"/>
                                          </p:stCondLst>
                                        </p:cTn>
                                        <p:tgtEl>
                                          <p:spTgt spid="3">
                                            <p:txEl>
                                              <p:pRg st="3" end="3"/>
                                            </p:txEl>
                                          </p:spTgt>
                                        </p:tgtEl>
                                        <p:attrNameLst>
                                          <p:attrName>style.visibility</p:attrName>
                                        </p:attrNameLst>
                                      </p:cBhvr>
                                      <p:to>
                                        <p:strVal val="visible"/>
                                      </p:to>
                                    </p:set>
                                    <p:anim by="(-#ppt_w*2)" calcmode="lin" valueType="num">
                                      <p:cBhvr rctx="PPT">
                                        <p:cTn id="25" dur="500" autoRev="1" fill="hold">
                                          <p:stCondLst>
                                            <p:cond delay="0"/>
                                          </p:stCondLst>
                                        </p:cTn>
                                        <p:tgtEl>
                                          <p:spTgt spid="3">
                                            <p:txEl>
                                              <p:pRg st="3" end="3"/>
                                            </p:txEl>
                                          </p:spTgt>
                                        </p:tgtEl>
                                        <p:attrNameLst>
                                          <p:attrName>ppt_w</p:attrName>
                                        </p:attrNameLst>
                                      </p:cBhvr>
                                    </p:anim>
                                    <p:anim by="(#ppt_w*0.50)" calcmode="lin" valueType="num">
                                      <p:cBhvr>
                                        <p:cTn id="26" dur="500" decel="50000" autoRev="1" fill="hold">
                                          <p:stCondLst>
                                            <p:cond delay="0"/>
                                          </p:stCondLst>
                                        </p:cTn>
                                        <p:tgtEl>
                                          <p:spTgt spid="3">
                                            <p:txEl>
                                              <p:pRg st="3" end="3"/>
                                            </p:txEl>
                                          </p:spTgt>
                                        </p:tgtEl>
                                        <p:attrNameLst>
                                          <p:attrName>ppt_x</p:attrName>
                                        </p:attrNameLst>
                                      </p:cBhvr>
                                    </p:anim>
                                    <p:anim from="(-#ppt_h/2)" to="(#ppt_y)" calcmode="lin" valueType="num">
                                      <p:cBhvr>
                                        <p:cTn id="27" dur="1000" fill="hold">
                                          <p:stCondLst>
                                            <p:cond delay="0"/>
                                          </p:stCondLst>
                                        </p:cTn>
                                        <p:tgtEl>
                                          <p:spTgt spid="3">
                                            <p:txEl>
                                              <p:pRg st="3" end="3"/>
                                            </p:txEl>
                                          </p:spTgt>
                                        </p:tgtEl>
                                        <p:attrNameLst>
                                          <p:attrName>ppt_y</p:attrName>
                                        </p:attrNameLst>
                                      </p:cBhvr>
                                    </p:anim>
                                    <p:animRot by="21600000">
                                      <p:cBhvr>
                                        <p:cTn id="28" dur="1000" fill="hold">
                                          <p:stCondLst>
                                            <p:cond delay="0"/>
                                          </p:stCondLst>
                                        </p:cTn>
                                        <p:tgtEl>
                                          <p:spTgt spid="3">
                                            <p:txEl>
                                              <p:pRg st="3" end="3"/>
                                            </p:txEl>
                                          </p:spTgt>
                                        </p:tgtEl>
                                        <p:attrNameLst>
                                          <p:attrName>r</p:attrName>
                                        </p:attrNameLst>
                                      </p:cBhvr>
                                    </p:animRot>
                                  </p:childTnLst>
                                </p:cTn>
                              </p:par>
                              <p:par>
                                <p:cTn id="29" presetID="56" presetClass="entr" presetSubtype="0" fill="hold" nodeType="withEffect">
                                  <p:stCondLst>
                                    <p:cond delay="0"/>
                                  </p:stCondLst>
                                  <p:iterate type="lt">
                                    <p:tmPct val="10000"/>
                                  </p:iterate>
                                  <p:childTnLst>
                                    <p:set>
                                      <p:cBhvr>
                                        <p:cTn id="30" dur="1" fill="hold">
                                          <p:stCondLst>
                                            <p:cond delay="0"/>
                                          </p:stCondLst>
                                        </p:cTn>
                                        <p:tgtEl>
                                          <p:spTgt spid="3">
                                            <p:txEl>
                                              <p:pRg st="4" end="4"/>
                                            </p:txEl>
                                          </p:spTgt>
                                        </p:tgtEl>
                                        <p:attrNameLst>
                                          <p:attrName>style.visibility</p:attrName>
                                        </p:attrNameLst>
                                      </p:cBhvr>
                                      <p:to>
                                        <p:strVal val="visible"/>
                                      </p:to>
                                    </p:set>
                                    <p:anim by="(-#ppt_w*2)" calcmode="lin" valueType="num">
                                      <p:cBhvr rctx="PPT">
                                        <p:cTn id="31" dur="500" autoRev="1" fill="hold">
                                          <p:stCondLst>
                                            <p:cond delay="0"/>
                                          </p:stCondLst>
                                        </p:cTn>
                                        <p:tgtEl>
                                          <p:spTgt spid="3">
                                            <p:txEl>
                                              <p:pRg st="4" end="4"/>
                                            </p:txEl>
                                          </p:spTgt>
                                        </p:tgtEl>
                                        <p:attrNameLst>
                                          <p:attrName>ppt_w</p:attrName>
                                        </p:attrNameLst>
                                      </p:cBhvr>
                                    </p:anim>
                                    <p:anim by="(#ppt_w*0.50)" calcmode="lin" valueType="num">
                                      <p:cBhvr>
                                        <p:cTn id="32" dur="500" decel="50000" autoRev="1" fill="hold">
                                          <p:stCondLst>
                                            <p:cond delay="0"/>
                                          </p:stCondLst>
                                        </p:cTn>
                                        <p:tgtEl>
                                          <p:spTgt spid="3">
                                            <p:txEl>
                                              <p:pRg st="4" end="4"/>
                                            </p:txEl>
                                          </p:spTgt>
                                        </p:tgtEl>
                                        <p:attrNameLst>
                                          <p:attrName>ppt_x</p:attrName>
                                        </p:attrNameLst>
                                      </p:cBhvr>
                                    </p:anim>
                                    <p:anim from="(-#ppt_h/2)" to="(#ppt_y)" calcmode="lin" valueType="num">
                                      <p:cBhvr>
                                        <p:cTn id="33" dur="1000" fill="hold">
                                          <p:stCondLst>
                                            <p:cond delay="0"/>
                                          </p:stCondLst>
                                        </p:cTn>
                                        <p:tgtEl>
                                          <p:spTgt spid="3">
                                            <p:txEl>
                                              <p:pRg st="4" end="4"/>
                                            </p:txEl>
                                          </p:spTgt>
                                        </p:tgtEl>
                                        <p:attrNameLst>
                                          <p:attrName>ppt_y</p:attrName>
                                        </p:attrNameLst>
                                      </p:cBhvr>
                                    </p:anim>
                                    <p:animRot by="21600000">
                                      <p:cBhvr>
                                        <p:cTn id="34" dur="1000" fill="hold">
                                          <p:stCondLst>
                                            <p:cond delay="0"/>
                                          </p:stCondLst>
                                        </p:cTn>
                                        <p:tgtEl>
                                          <p:spTgt spid="3">
                                            <p:txEl>
                                              <p:pRg st="4" end="4"/>
                                            </p:txEl>
                                          </p:spTgt>
                                        </p:tgtEl>
                                        <p:attrNameLst>
                                          <p:attrName>r</p:attrName>
                                        </p:attrNameLst>
                                      </p:cBhvr>
                                    </p:animRot>
                                  </p:childTnLst>
                                </p:cTn>
                              </p:par>
                              <p:par>
                                <p:cTn id="35" presetID="56" presetClass="entr" presetSubtype="0" fill="hold" nodeType="withEffect">
                                  <p:stCondLst>
                                    <p:cond delay="0"/>
                                  </p:stCondLst>
                                  <p:iterate type="lt">
                                    <p:tmPct val="10000"/>
                                  </p:iterate>
                                  <p:childTnLst>
                                    <p:set>
                                      <p:cBhvr>
                                        <p:cTn id="36" dur="1" fill="hold">
                                          <p:stCondLst>
                                            <p:cond delay="0"/>
                                          </p:stCondLst>
                                        </p:cTn>
                                        <p:tgtEl>
                                          <p:spTgt spid="3">
                                            <p:txEl>
                                              <p:pRg st="5" end="5"/>
                                            </p:txEl>
                                          </p:spTgt>
                                        </p:tgtEl>
                                        <p:attrNameLst>
                                          <p:attrName>style.visibility</p:attrName>
                                        </p:attrNameLst>
                                      </p:cBhvr>
                                      <p:to>
                                        <p:strVal val="visible"/>
                                      </p:to>
                                    </p:set>
                                    <p:anim by="(-#ppt_w*2)" calcmode="lin" valueType="num">
                                      <p:cBhvr rctx="PPT">
                                        <p:cTn id="37" dur="500" autoRev="1" fill="hold">
                                          <p:stCondLst>
                                            <p:cond delay="0"/>
                                          </p:stCondLst>
                                        </p:cTn>
                                        <p:tgtEl>
                                          <p:spTgt spid="3">
                                            <p:txEl>
                                              <p:pRg st="5" end="5"/>
                                            </p:txEl>
                                          </p:spTgt>
                                        </p:tgtEl>
                                        <p:attrNameLst>
                                          <p:attrName>ppt_w</p:attrName>
                                        </p:attrNameLst>
                                      </p:cBhvr>
                                    </p:anim>
                                    <p:anim by="(#ppt_w*0.50)" calcmode="lin" valueType="num">
                                      <p:cBhvr>
                                        <p:cTn id="38" dur="500" decel="50000" autoRev="1" fill="hold">
                                          <p:stCondLst>
                                            <p:cond delay="0"/>
                                          </p:stCondLst>
                                        </p:cTn>
                                        <p:tgtEl>
                                          <p:spTgt spid="3">
                                            <p:txEl>
                                              <p:pRg st="5" end="5"/>
                                            </p:txEl>
                                          </p:spTgt>
                                        </p:tgtEl>
                                        <p:attrNameLst>
                                          <p:attrName>ppt_x</p:attrName>
                                        </p:attrNameLst>
                                      </p:cBhvr>
                                    </p:anim>
                                    <p:anim from="(-#ppt_h/2)" to="(#ppt_y)" calcmode="lin" valueType="num">
                                      <p:cBhvr>
                                        <p:cTn id="39" dur="1000" fill="hold">
                                          <p:stCondLst>
                                            <p:cond delay="0"/>
                                          </p:stCondLst>
                                        </p:cTn>
                                        <p:tgtEl>
                                          <p:spTgt spid="3">
                                            <p:txEl>
                                              <p:pRg st="5" end="5"/>
                                            </p:txEl>
                                          </p:spTgt>
                                        </p:tgtEl>
                                        <p:attrNameLst>
                                          <p:attrName>ppt_y</p:attrName>
                                        </p:attrNameLst>
                                      </p:cBhvr>
                                    </p:anim>
                                    <p:animRot by="21600000">
                                      <p:cBhvr>
                                        <p:cTn id="40" dur="1000" fill="hold">
                                          <p:stCondLst>
                                            <p:cond delay="0"/>
                                          </p:stCondLst>
                                        </p:cTn>
                                        <p:tgtEl>
                                          <p:spTgt spid="3">
                                            <p:txEl>
                                              <p:pRg st="5" end="5"/>
                                            </p:txEl>
                                          </p:spTgt>
                                        </p:tgtEl>
                                        <p:attrNameLst>
                                          <p:attrName>r</p:attrName>
                                        </p:attrNameLst>
                                      </p:cBhvr>
                                    </p:animRot>
                                  </p:childTnLst>
                                </p:cTn>
                              </p:par>
                              <p:par>
                                <p:cTn id="41" presetID="56" presetClass="entr" presetSubtype="0" fill="hold" nodeType="withEffect">
                                  <p:stCondLst>
                                    <p:cond delay="0"/>
                                  </p:stCondLst>
                                  <p:iterate type="lt">
                                    <p:tmPct val="10000"/>
                                  </p:iterate>
                                  <p:childTnLst>
                                    <p:set>
                                      <p:cBhvr>
                                        <p:cTn id="42" dur="1" fill="hold">
                                          <p:stCondLst>
                                            <p:cond delay="0"/>
                                          </p:stCondLst>
                                        </p:cTn>
                                        <p:tgtEl>
                                          <p:spTgt spid="3">
                                            <p:txEl>
                                              <p:pRg st="6" end="6"/>
                                            </p:txEl>
                                          </p:spTgt>
                                        </p:tgtEl>
                                        <p:attrNameLst>
                                          <p:attrName>style.visibility</p:attrName>
                                        </p:attrNameLst>
                                      </p:cBhvr>
                                      <p:to>
                                        <p:strVal val="visible"/>
                                      </p:to>
                                    </p:set>
                                    <p:anim by="(-#ppt_w*2)" calcmode="lin" valueType="num">
                                      <p:cBhvr rctx="PPT">
                                        <p:cTn id="43" dur="500" autoRev="1" fill="hold">
                                          <p:stCondLst>
                                            <p:cond delay="0"/>
                                          </p:stCondLst>
                                        </p:cTn>
                                        <p:tgtEl>
                                          <p:spTgt spid="3">
                                            <p:txEl>
                                              <p:pRg st="6" end="6"/>
                                            </p:txEl>
                                          </p:spTgt>
                                        </p:tgtEl>
                                        <p:attrNameLst>
                                          <p:attrName>ppt_w</p:attrName>
                                        </p:attrNameLst>
                                      </p:cBhvr>
                                    </p:anim>
                                    <p:anim by="(#ppt_w*0.50)" calcmode="lin" valueType="num">
                                      <p:cBhvr>
                                        <p:cTn id="44" dur="500" decel="50000" autoRev="1" fill="hold">
                                          <p:stCondLst>
                                            <p:cond delay="0"/>
                                          </p:stCondLst>
                                        </p:cTn>
                                        <p:tgtEl>
                                          <p:spTgt spid="3">
                                            <p:txEl>
                                              <p:pRg st="6" end="6"/>
                                            </p:txEl>
                                          </p:spTgt>
                                        </p:tgtEl>
                                        <p:attrNameLst>
                                          <p:attrName>ppt_x</p:attrName>
                                        </p:attrNameLst>
                                      </p:cBhvr>
                                    </p:anim>
                                    <p:anim from="(-#ppt_h/2)" to="(#ppt_y)" calcmode="lin" valueType="num">
                                      <p:cBhvr>
                                        <p:cTn id="45" dur="1000" fill="hold">
                                          <p:stCondLst>
                                            <p:cond delay="0"/>
                                          </p:stCondLst>
                                        </p:cTn>
                                        <p:tgtEl>
                                          <p:spTgt spid="3">
                                            <p:txEl>
                                              <p:pRg st="6" end="6"/>
                                            </p:txEl>
                                          </p:spTgt>
                                        </p:tgtEl>
                                        <p:attrNameLst>
                                          <p:attrName>ppt_y</p:attrName>
                                        </p:attrNameLst>
                                      </p:cBhvr>
                                    </p:anim>
                                    <p:animRot by="21600000">
                                      <p:cBhvr>
                                        <p:cTn id="46" dur="1000" fill="hold">
                                          <p:stCondLst>
                                            <p:cond delay="0"/>
                                          </p:stCondLst>
                                        </p:cTn>
                                        <p:tgtEl>
                                          <p:spTgt spid="3">
                                            <p:txEl>
                                              <p:pRg st="6" end="6"/>
                                            </p:txEl>
                                          </p:spTgt>
                                        </p:tgtEl>
                                        <p:attrNameLst>
                                          <p:attrName>r</p:attrName>
                                        </p:attrNameLst>
                                      </p:cBhvr>
                                    </p:animRot>
                                  </p:childTnLst>
                                </p:cTn>
                              </p:par>
                            </p:childTnLst>
                          </p:cTn>
                        </p:par>
                      </p:childTnLst>
                    </p:cTn>
                  </p:par>
                  <p:par>
                    <p:cTn id="47" fill="hold">
                      <p:stCondLst>
                        <p:cond delay="indefinite"/>
                      </p:stCondLst>
                      <p:childTnLst>
                        <p:par>
                          <p:cTn id="48" fill="hold">
                            <p:stCondLst>
                              <p:cond delay="0"/>
                            </p:stCondLst>
                            <p:childTnLst>
                              <p:par>
                                <p:cTn id="49" presetID="5" presetClass="entr" presetSubtype="10" fill="hold" grpId="0" nodeType="click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checkerboard(across)">
                                      <p:cBhvr>
                                        <p:cTn id="5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txBody>
          <a:bodyPr/>
          <a:lstStyle/>
          <a:p>
            <a:r>
              <a:rPr lang="tr-TR" dirty="0" smtClean="0"/>
              <a:t>I. Dil birliğimiz olduğundan</a:t>
            </a:r>
          </a:p>
          <a:p>
            <a:r>
              <a:rPr lang="tr-TR" dirty="0" smtClean="0"/>
              <a:t>II. Savaşma amacında olduğundan</a:t>
            </a:r>
          </a:p>
          <a:p>
            <a:r>
              <a:rPr lang="tr-TR" dirty="0" smtClean="0"/>
              <a:t>III. Soy birliğimiz olduğundan</a:t>
            </a:r>
          </a:p>
          <a:p>
            <a:r>
              <a:rPr lang="tr-TR" dirty="0" smtClean="0"/>
              <a:t>IV. İnanç birliğimiz olduğundan</a:t>
            </a:r>
          </a:p>
          <a:p>
            <a:r>
              <a:rPr lang="tr-TR" dirty="0" smtClean="0"/>
              <a:t>Atatürk, Sovyetler Birliği içindeki Türklerle iyi ilişkiler kurulmasını istemiştir. Bunun sebepleri</a:t>
            </a:r>
          </a:p>
          <a:p>
            <a:r>
              <a:rPr lang="tr-TR" dirty="0" smtClean="0"/>
              <a:t>yukarıdakilerden hangileri olabilir?</a:t>
            </a:r>
          </a:p>
          <a:p>
            <a:r>
              <a:rPr lang="tr-TR" dirty="0" smtClean="0"/>
              <a:t>A) I ve II B) I, II ve III C) I, III ve IV D) I, II ve IV</a:t>
            </a:r>
            <a:endParaRPr lang="tr-TR" dirty="0"/>
          </a:p>
        </p:txBody>
      </p:sp>
      <p:sp>
        <p:nvSpPr>
          <p:cNvPr id="4" name="3 Güneş"/>
          <p:cNvSpPr/>
          <p:nvPr/>
        </p:nvSpPr>
        <p:spPr>
          <a:xfrm>
            <a:off x="3851920" y="3573016"/>
            <a:ext cx="720080" cy="864096"/>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3">
                                            <p:txEl>
                                              <p:pRg st="0" end="0"/>
                                            </p:txEl>
                                          </p:spTgt>
                                        </p:tgtEl>
                                        <p:attrNameLst>
                                          <p:attrName>ppt_w</p:attrName>
                                        </p:attrNameLst>
                                      </p:cBhvr>
                                    </p:anim>
                                    <p:anim by="(#ppt_w*0.50)" calcmode="lin" valueType="num">
                                      <p:cBhvr>
                                        <p:cTn id="8" dur="500" decel="50000" autoRev="1" fill="hold">
                                          <p:stCondLst>
                                            <p:cond delay="0"/>
                                          </p:stCondLst>
                                        </p:cTn>
                                        <p:tgtEl>
                                          <p:spTgt spid="3">
                                            <p:txEl>
                                              <p:pRg st="0" end="0"/>
                                            </p:txEl>
                                          </p:spTgt>
                                        </p:tgtEl>
                                        <p:attrNameLst>
                                          <p:attrName>ppt_x</p:attrName>
                                        </p:attrNameLst>
                                      </p:cBhvr>
                                    </p:anim>
                                    <p:anim from="(-#ppt_h/2)" to="(#ppt_y)" calcmode="lin" valueType="num">
                                      <p:cBhvr>
                                        <p:cTn id="9" dur="1000" fill="hold">
                                          <p:stCondLst>
                                            <p:cond delay="0"/>
                                          </p:stCondLst>
                                        </p:cTn>
                                        <p:tgtEl>
                                          <p:spTgt spid="3">
                                            <p:txEl>
                                              <p:pRg st="0" end="0"/>
                                            </p:txEl>
                                          </p:spTgt>
                                        </p:tgtEl>
                                        <p:attrNameLst>
                                          <p:attrName>ppt_y</p:attrName>
                                        </p:attrNameLst>
                                      </p:cBhvr>
                                    </p:anim>
                                    <p:animRot by="21600000">
                                      <p:cBhvr>
                                        <p:cTn id="10" dur="1000" fill="hold">
                                          <p:stCondLst>
                                            <p:cond delay="0"/>
                                          </p:stCondLst>
                                        </p:cTn>
                                        <p:tgtEl>
                                          <p:spTgt spid="3">
                                            <p:txEl>
                                              <p:pRg st="0" end="0"/>
                                            </p:txEl>
                                          </p:spTgt>
                                        </p:tgtEl>
                                        <p:attrNameLst>
                                          <p:attrName>r</p:attrName>
                                        </p:attrNameLst>
                                      </p:cBhvr>
                                    </p:animRot>
                                  </p:childTnLst>
                                </p:cTn>
                              </p:par>
                              <p:par>
                                <p:cTn id="11" presetID="56" presetClass="entr" presetSubtype="0" fill="hold" nodeType="withEffect">
                                  <p:stCondLst>
                                    <p:cond delay="0"/>
                                  </p:stCondLst>
                                  <p:iterate type="lt">
                                    <p:tmPct val="10000"/>
                                  </p:iterate>
                                  <p:childTnLst>
                                    <p:set>
                                      <p:cBhvr>
                                        <p:cTn id="12" dur="1" fill="hold">
                                          <p:stCondLst>
                                            <p:cond delay="0"/>
                                          </p:stCondLst>
                                        </p:cTn>
                                        <p:tgtEl>
                                          <p:spTgt spid="3">
                                            <p:txEl>
                                              <p:pRg st="1" end="1"/>
                                            </p:txEl>
                                          </p:spTgt>
                                        </p:tgtEl>
                                        <p:attrNameLst>
                                          <p:attrName>style.visibility</p:attrName>
                                        </p:attrNameLst>
                                      </p:cBhvr>
                                      <p:to>
                                        <p:strVal val="visible"/>
                                      </p:to>
                                    </p:set>
                                    <p:anim by="(-#ppt_w*2)" calcmode="lin" valueType="num">
                                      <p:cBhvr rctx="PPT">
                                        <p:cTn id="13" dur="500" autoRev="1" fill="hold">
                                          <p:stCondLst>
                                            <p:cond delay="0"/>
                                          </p:stCondLst>
                                        </p:cTn>
                                        <p:tgtEl>
                                          <p:spTgt spid="3">
                                            <p:txEl>
                                              <p:pRg st="1" end="1"/>
                                            </p:txEl>
                                          </p:spTgt>
                                        </p:tgtEl>
                                        <p:attrNameLst>
                                          <p:attrName>ppt_w</p:attrName>
                                        </p:attrNameLst>
                                      </p:cBhvr>
                                    </p:anim>
                                    <p:anim by="(#ppt_w*0.50)" calcmode="lin" valueType="num">
                                      <p:cBhvr>
                                        <p:cTn id="14" dur="500" decel="50000" autoRev="1" fill="hold">
                                          <p:stCondLst>
                                            <p:cond delay="0"/>
                                          </p:stCondLst>
                                        </p:cTn>
                                        <p:tgtEl>
                                          <p:spTgt spid="3">
                                            <p:txEl>
                                              <p:pRg st="1" end="1"/>
                                            </p:txEl>
                                          </p:spTgt>
                                        </p:tgtEl>
                                        <p:attrNameLst>
                                          <p:attrName>ppt_x</p:attrName>
                                        </p:attrNameLst>
                                      </p:cBhvr>
                                    </p:anim>
                                    <p:anim from="(-#ppt_h/2)" to="(#ppt_y)" calcmode="lin" valueType="num">
                                      <p:cBhvr>
                                        <p:cTn id="15" dur="1000" fill="hold">
                                          <p:stCondLst>
                                            <p:cond delay="0"/>
                                          </p:stCondLst>
                                        </p:cTn>
                                        <p:tgtEl>
                                          <p:spTgt spid="3">
                                            <p:txEl>
                                              <p:pRg st="1" end="1"/>
                                            </p:txEl>
                                          </p:spTgt>
                                        </p:tgtEl>
                                        <p:attrNameLst>
                                          <p:attrName>ppt_y</p:attrName>
                                        </p:attrNameLst>
                                      </p:cBhvr>
                                    </p:anim>
                                    <p:animRot by="21600000">
                                      <p:cBhvr>
                                        <p:cTn id="16" dur="1000" fill="hold">
                                          <p:stCondLst>
                                            <p:cond delay="0"/>
                                          </p:stCondLst>
                                        </p:cTn>
                                        <p:tgtEl>
                                          <p:spTgt spid="3">
                                            <p:txEl>
                                              <p:pRg st="1" end="1"/>
                                            </p:txEl>
                                          </p:spTgt>
                                        </p:tgtEl>
                                        <p:attrNameLst>
                                          <p:attrName>r</p:attrName>
                                        </p:attrNameLst>
                                      </p:cBhvr>
                                    </p:animRot>
                                  </p:childTnLst>
                                </p:cTn>
                              </p:par>
                              <p:par>
                                <p:cTn id="17" presetID="56" presetClass="entr" presetSubtype="0" fill="hold" nodeType="with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 by="(-#ppt_w*2)" calcmode="lin" valueType="num">
                                      <p:cBhvr rctx="PPT">
                                        <p:cTn id="19" dur="500" autoRev="1" fill="hold">
                                          <p:stCondLst>
                                            <p:cond delay="0"/>
                                          </p:stCondLst>
                                        </p:cTn>
                                        <p:tgtEl>
                                          <p:spTgt spid="3">
                                            <p:txEl>
                                              <p:pRg st="2" end="2"/>
                                            </p:txEl>
                                          </p:spTgt>
                                        </p:tgtEl>
                                        <p:attrNameLst>
                                          <p:attrName>ppt_w</p:attrName>
                                        </p:attrNameLst>
                                      </p:cBhvr>
                                    </p:anim>
                                    <p:anim by="(#ppt_w*0.50)" calcmode="lin" valueType="num">
                                      <p:cBhvr>
                                        <p:cTn id="20" dur="500" decel="50000" autoRev="1" fill="hold">
                                          <p:stCondLst>
                                            <p:cond delay="0"/>
                                          </p:stCondLst>
                                        </p:cTn>
                                        <p:tgtEl>
                                          <p:spTgt spid="3">
                                            <p:txEl>
                                              <p:pRg st="2" end="2"/>
                                            </p:txEl>
                                          </p:spTgt>
                                        </p:tgtEl>
                                        <p:attrNameLst>
                                          <p:attrName>ppt_x</p:attrName>
                                        </p:attrNameLst>
                                      </p:cBhvr>
                                    </p:anim>
                                    <p:anim from="(-#ppt_h/2)" to="(#ppt_y)" calcmode="lin" valueType="num">
                                      <p:cBhvr>
                                        <p:cTn id="21" dur="1000" fill="hold">
                                          <p:stCondLst>
                                            <p:cond delay="0"/>
                                          </p:stCondLst>
                                        </p:cTn>
                                        <p:tgtEl>
                                          <p:spTgt spid="3">
                                            <p:txEl>
                                              <p:pRg st="2" end="2"/>
                                            </p:txEl>
                                          </p:spTgt>
                                        </p:tgtEl>
                                        <p:attrNameLst>
                                          <p:attrName>ppt_y</p:attrName>
                                        </p:attrNameLst>
                                      </p:cBhvr>
                                    </p:anim>
                                    <p:animRot by="21600000">
                                      <p:cBhvr>
                                        <p:cTn id="22" dur="1000" fill="hold">
                                          <p:stCondLst>
                                            <p:cond delay="0"/>
                                          </p:stCondLst>
                                        </p:cTn>
                                        <p:tgtEl>
                                          <p:spTgt spid="3">
                                            <p:txEl>
                                              <p:pRg st="2" end="2"/>
                                            </p:txEl>
                                          </p:spTgt>
                                        </p:tgtEl>
                                        <p:attrNameLst>
                                          <p:attrName>r</p:attrName>
                                        </p:attrNameLst>
                                      </p:cBhvr>
                                    </p:animRot>
                                  </p:childTnLst>
                                </p:cTn>
                              </p:par>
                              <p:par>
                                <p:cTn id="23" presetID="56" presetClass="entr" presetSubtype="0" fill="hold" nodeType="withEffect">
                                  <p:stCondLst>
                                    <p:cond delay="0"/>
                                  </p:stCondLst>
                                  <p:iterate type="lt">
                                    <p:tmPct val="10000"/>
                                  </p:iterate>
                                  <p:childTnLst>
                                    <p:set>
                                      <p:cBhvr>
                                        <p:cTn id="24" dur="1" fill="hold">
                                          <p:stCondLst>
                                            <p:cond delay="0"/>
                                          </p:stCondLst>
                                        </p:cTn>
                                        <p:tgtEl>
                                          <p:spTgt spid="3">
                                            <p:txEl>
                                              <p:pRg st="3" end="3"/>
                                            </p:txEl>
                                          </p:spTgt>
                                        </p:tgtEl>
                                        <p:attrNameLst>
                                          <p:attrName>style.visibility</p:attrName>
                                        </p:attrNameLst>
                                      </p:cBhvr>
                                      <p:to>
                                        <p:strVal val="visible"/>
                                      </p:to>
                                    </p:set>
                                    <p:anim by="(-#ppt_w*2)" calcmode="lin" valueType="num">
                                      <p:cBhvr rctx="PPT">
                                        <p:cTn id="25" dur="500" autoRev="1" fill="hold">
                                          <p:stCondLst>
                                            <p:cond delay="0"/>
                                          </p:stCondLst>
                                        </p:cTn>
                                        <p:tgtEl>
                                          <p:spTgt spid="3">
                                            <p:txEl>
                                              <p:pRg st="3" end="3"/>
                                            </p:txEl>
                                          </p:spTgt>
                                        </p:tgtEl>
                                        <p:attrNameLst>
                                          <p:attrName>ppt_w</p:attrName>
                                        </p:attrNameLst>
                                      </p:cBhvr>
                                    </p:anim>
                                    <p:anim by="(#ppt_w*0.50)" calcmode="lin" valueType="num">
                                      <p:cBhvr>
                                        <p:cTn id="26" dur="500" decel="50000" autoRev="1" fill="hold">
                                          <p:stCondLst>
                                            <p:cond delay="0"/>
                                          </p:stCondLst>
                                        </p:cTn>
                                        <p:tgtEl>
                                          <p:spTgt spid="3">
                                            <p:txEl>
                                              <p:pRg st="3" end="3"/>
                                            </p:txEl>
                                          </p:spTgt>
                                        </p:tgtEl>
                                        <p:attrNameLst>
                                          <p:attrName>ppt_x</p:attrName>
                                        </p:attrNameLst>
                                      </p:cBhvr>
                                    </p:anim>
                                    <p:anim from="(-#ppt_h/2)" to="(#ppt_y)" calcmode="lin" valueType="num">
                                      <p:cBhvr>
                                        <p:cTn id="27" dur="1000" fill="hold">
                                          <p:stCondLst>
                                            <p:cond delay="0"/>
                                          </p:stCondLst>
                                        </p:cTn>
                                        <p:tgtEl>
                                          <p:spTgt spid="3">
                                            <p:txEl>
                                              <p:pRg st="3" end="3"/>
                                            </p:txEl>
                                          </p:spTgt>
                                        </p:tgtEl>
                                        <p:attrNameLst>
                                          <p:attrName>ppt_y</p:attrName>
                                        </p:attrNameLst>
                                      </p:cBhvr>
                                    </p:anim>
                                    <p:animRot by="21600000">
                                      <p:cBhvr>
                                        <p:cTn id="28" dur="1000" fill="hold">
                                          <p:stCondLst>
                                            <p:cond delay="0"/>
                                          </p:stCondLst>
                                        </p:cTn>
                                        <p:tgtEl>
                                          <p:spTgt spid="3">
                                            <p:txEl>
                                              <p:pRg st="3" end="3"/>
                                            </p:txEl>
                                          </p:spTgt>
                                        </p:tgtEl>
                                        <p:attrNameLst>
                                          <p:attrName>r</p:attrName>
                                        </p:attrNameLst>
                                      </p:cBhvr>
                                    </p:animRot>
                                  </p:childTnLst>
                                </p:cTn>
                              </p:par>
                              <p:par>
                                <p:cTn id="29" presetID="56" presetClass="entr" presetSubtype="0" fill="hold" nodeType="withEffect">
                                  <p:stCondLst>
                                    <p:cond delay="0"/>
                                  </p:stCondLst>
                                  <p:iterate type="lt">
                                    <p:tmPct val="10000"/>
                                  </p:iterate>
                                  <p:childTnLst>
                                    <p:set>
                                      <p:cBhvr>
                                        <p:cTn id="30" dur="1" fill="hold">
                                          <p:stCondLst>
                                            <p:cond delay="0"/>
                                          </p:stCondLst>
                                        </p:cTn>
                                        <p:tgtEl>
                                          <p:spTgt spid="3">
                                            <p:txEl>
                                              <p:pRg st="4" end="4"/>
                                            </p:txEl>
                                          </p:spTgt>
                                        </p:tgtEl>
                                        <p:attrNameLst>
                                          <p:attrName>style.visibility</p:attrName>
                                        </p:attrNameLst>
                                      </p:cBhvr>
                                      <p:to>
                                        <p:strVal val="visible"/>
                                      </p:to>
                                    </p:set>
                                    <p:anim by="(-#ppt_w*2)" calcmode="lin" valueType="num">
                                      <p:cBhvr rctx="PPT">
                                        <p:cTn id="31" dur="500" autoRev="1" fill="hold">
                                          <p:stCondLst>
                                            <p:cond delay="0"/>
                                          </p:stCondLst>
                                        </p:cTn>
                                        <p:tgtEl>
                                          <p:spTgt spid="3">
                                            <p:txEl>
                                              <p:pRg st="4" end="4"/>
                                            </p:txEl>
                                          </p:spTgt>
                                        </p:tgtEl>
                                        <p:attrNameLst>
                                          <p:attrName>ppt_w</p:attrName>
                                        </p:attrNameLst>
                                      </p:cBhvr>
                                    </p:anim>
                                    <p:anim by="(#ppt_w*0.50)" calcmode="lin" valueType="num">
                                      <p:cBhvr>
                                        <p:cTn id="32" dur="500" decel="50000" autoRev="1" fill="hold">
                                          <p:stCondLst>
                                            <p:cond delay="0"/>
                                          </p:stCondLst>
                                        </p:cTn>
                                        <p:tgtEl>
                                          <p:spTgt spid="3">
                                            <p:txEl>
                                              <p:pRg st="4" end="4"/>
                                            </p:txEl>
                                          </p:spTgt>
                                        </p:tgtEl>
                                        <p:attrNameLst>
                                          <p:attrName>ppt_x</p:attrName>
                                        </p:attrNameLst>
                                      </p:cBhvr>
                                    </p:anim>
                                    <p:anim from="(-#ppt_h/2)" to="(#ppt_y)" calcmode="lin" valueType="num">
                                      <p:cBhvr>
                                        <p:cTn id="33" dur="1000" fill="hold">
                                          <p:stCondLst>
                                            <p:cond delay="0"/>
                                          </p:stCondLst>
                                        </p:cTn>
                                        <p:tgtEl>
                                          <p:spTgt spid="3">
                                            <p:txEl>
                                              <p:pRg st="4" end="4"/>
                                            </p:txEl>
                                          </p:spTgt>
                                        </p:tgtEl>
                                        <p:attrNameLst>
                                          <p:attrName>ppt_y</p:attrName>
                                        </p:attrNameLst>
                                      </p:cBhvr>
                                    </p:anim>
                                    <p:animRot by="21600000">
                                      <p:cBhvr>
                                        <p:cTn id="34" dur="1000" fill="hold">
                                          <p:stCondLst>
                                            <p:cond delay="0"/>
                                          </p:stCondLst>
                                        </p:cTn>
                                        <p:tgtEl>
                                          <p:spTgt spid="3">
                                            <p:txEl>
                                              <p:pRg st="4" end="4"/>
                                            </p:txEl>
                                          </p:spTgt>
                                        </p:tgtEl>
                                        <p:attrNameLst>
                                          <p:attrName>r</p:attrName>
                                        </p:attrNameLst>
                                      </p:cBhvr>
                                    </p:animRot>
                                  </p:childTnLst>
                                </p:cTn>
                              </p:par>
                              <p:par>
                                <p:cTn id="35" presetID="56" presetClass="entr" presetSubtype="0" fill="hold" nodeType="withEffect">
                                  <p:stCondLst>
                                    <p:cond delay="0"/>
                                  </p:stCondLst>
                                  <p:iterate type="lt">
                                    <p:tmPct val="10000"/>
                                  </p:iterate>
                                  <p:childTnLst>
                                    <p:set>
                                      <p:cBhvr>
                                        <p:cTn id="36" dur="1" fill="hold">
                                          <p:stCondLst>
                                            <p:cond delay="0"/>
                                          </p:stCondLst>
                                        </p:cTn>
                                        <p:tgtEl>
                                          <p:spTgt spid="3">
                                            <p:txEl>
                                              <p:pRg st="5" end="5"/>
                                            </p:txEl>
                                          </p:spTgt>
                                        </p:tgtEl>
                                        <p:attrNameLst>
                                          <p:attrName>style.visibility</p:attrName>
                                        </p:attrNameLst>
                                      </p:cBhvr>
                                      <p:to>
                                        <p:strVal val="visible"/>
                                      </p:to>
                                    </p:set>
                                    <p:anim by="(-#ppt_w*2)" calcmode="lin" valueType="num">
                                      <p:cBhvr rctx="PPT">
                                        <p:cTn id="37" dur="500" autoRev="1" fill="hold">
                                          <p:stCondLst>
                                            <p:cond delay="0"/>
                                          </p:stCondLst>
                                        </p:cTn>
                                        <p:tgtEl>
                                          <p:spTgt spid="3">
                                            <p:txEl>
                                              <p:pRg st="5" end="5"/>
                                            </p:txEl>
                                          </p:spTgt>
                                        </p:tgtEl>
                                        <p:attrNameLst>
                                          <p:attrName>ppt_w</p:attrName>
                                        </p:attrNameLst>
                                      </p:cBhvr>
                                    </p:anim>
                                    <p:anim by="(#ppt_w*0.50)" calcmode="lin" valueType="num">
                                      <p:cBhvr>
                                        <p:cTn id="38" dur="500" decel="50000" autoRev="1" fill="hold">
                                          <p:stCondLst>
                                            <p:cond delay="0"/>
                                          </p:stCondLst>
                                        </p:cTn>
                                        <p:tgtEl>
                                          <p:spTgt spid="3">
                                            <p:txEl>
                                              <p:pRg st="5" end="5"/>
                                            </p:txEl>
                                          </p:spTgt>
                                        </p:tgtEl>
                                        <p:attrNameLst>
                                          <p:attrName>ppt_x</p:attrName>
                                        </p:attrNameLst>
                                      </p:cBhvr>
                                    </p:anim>
                                    <p:anim from="(-#ppt_h/2)" to="(#ppt_y)" calcmode="lin" valueType="num">
                                      <p:cBhvr>
                                        <p:cTn id="39" dur="1000" fill="hold">
                                          <p:stCondLst>
                                            <p:cond delay="0"/>
                                          </p:stCondLst>
                                        </p:cTn>
                                        <p:tgtEl>
                                          <p:spTgt spid="3">
                                            <p:txEl>
                                              <p:pRg st="5" end="5"/>
                                            </p:txEl>
                                          </p:spTgt>
                                        </p:tgtEl>
                                        <p:attrNameLst>
                                          <p:attrName>ppt_y</p:attrName>
                                        </p:attrNameLst>
                                      </p:cBhvr>
                                    </p:anim>
                                    <p:animRot by="21600000">
                                      <p:cBhvr>
                                        <p:cTn id="40" dur="1000" fill="hold">
                                          <p:stCondLst>
                                            <p:cond delay="0"/>
                                          </p:stCondLst>
                                        </p:cTn>
                                        <p:tgtEl>
                                          <p:spTgt spid="3">
                                            <p:txEl>
                                              <p:pRg st="5" end="5"/>
                                            </p:txEl>
                                          </p:spTgt>
                                        </p:tgtEl>
                                        <p:attrNameLst>
                                          <p:attrName>r</p:attrName>
                                        </p:attrNameLst>
                                      </p:cBhvr>
                                    </p:animRot>
                                  </p:childTnLst>
                                </p:cTn>
                              </p:par>
                              <p:par>
                                <p:cTn id="41" presetID="56" presetClass="entr" presetSubtype="0" fill="hold" nodeType="withEffect">
                                  <p:stCondLst>
                                    <p:cond delay="0"/>
                                  </p:stCondLst>
                                  <p:iterate type="lt">
                                    <p:tmPct val="10000"/>
                                  </p:iterate>
                                  <p:childTnLst>
                                    <p:set>
                                      <p:cBhvr>
                                        <p:cTn id="42" dur="1" fill="hold">
                                          <p:stCondLst>
                                            <p:cond delay="0"/>
                                          </p:stCondLst>
                                        </p:cTn>
                                        <p:tgtEl>
                                          <p:spTgt spid="3">
                                            <p:txEl>
                                              <p:pRg st="6" end="6"/>
                                            </p:txEl>
                                          </p:spTgt>
                                        </p:tgtEl>
                                        <p:attrNameLst>
                                          <p:attrName>style.visibility</p:attrName>
                                        </p:attrNameLst>
                                      </p:cBhvr>
                                      <p:to>
                                        <p:strVal val="visible"/>
                                      </p:to>
                                    </p:set>
                                    <p:anim by="(-#ppt_w*2)" calcmode="lin" valueType="num">
                                      <p:cBhvr rctx="PPT">
                                        <p:cTn id="43" dur="500" autoRev="1" fill="hold">
                                          <p:stCondLst>
                                            <p:cond delay="0"/>
                                          </p:stCondLst>
                                        </p:cTn>
                                        <p:tgtEl>
                                          <p:spTgt spid="3">
                                            <p:txEl>
                                              <p:pRg st="6" end="6"/>
                                            </p:txEl>
                                          </p:spTgt>
                                        </p:tgtEl>
                                        <p:attrNameLst>
                                          <p:attrName>ppt_w</p:attrName>
                                        </p:attrNameLst>
                                      </p:cBhvr>
                                    </p:anim>
                                    <p:anim by="(#ppt_w*0.50)" calcmode="lin" valueType="num">
                                      <p:cBhvr>
                                        <p:cTn id="44" dur="500" decel="50000" autoRev="1" fill="hold">
                                          <p:stCondLst>
                                            <p:cond delay="0"/>
                                          </p:stCondLst>
                                        </p:cTn>
                                        <p:tgtEl>
                                          <p:spTgt spid="3">
                                            <p:txEl>
                                              <p:pRg st="6" end="6"/>
                                            </p:txEl>
                                          </p:spTgt>
                                        </p:tgtEl>
                                        <p:attrNameLst>
                                          <p:attrName>ppt_x</p:attrName>
                                        </p:attrNameLst>
                                      </p:cBhvr>
                                    </p:anim>
                                    <p:anim from="(-#ppt_h/2)" to="(#ppt_y)" calcmode="lin" valueType="num">
                                      <p:cBhvr>
                                        <p:cTn id="45" dur="1000" fill="hold">
                                          <p:stCondLst>
                                            <p:cond delay="0"/>
                                          </p:stCondLst>
                                        </p:cTn>
                                        <p:tgtEl>
                                          <p:spTgt spid="3">
                                            <p:txEl>
                                              <p:pRg st="6" end="6"/>
                                            </p:txEl>
                                          </p:spTgt>
                                        </p:tgtEl>
                                        <p:attrNameLst>
                                          <p:attrName>ppt_y</p:attrName>
                                        </p:attrNameLst>
                                      </p:cBhvr>
                                    </p:anim>
                                    <p:animRot by="21600000">
                                      <p:cBhvr>
                                        <p:cTn id="46" dur="1000" fill="hold">
                                          <p:stCondLst>
                                            <p:cond delay="0"/>
                                          </p:stCondLst>
                                        </p:cTn>
                                        <p:tgtEl>
                                          <p:spTgt spid="3">
                                            <p:txEl>
                                              <p:pRg st="6" end="6"/>
                                            </p:txEl>
                                          </p:spTgt>
                                        </p:tgtEl>
                                        <p:attrNameLst>
                                          <p:attrName>r</p:attrName>
                                        </p:attrNameLst>
                                      </p:cBhvr>
                                    </p:animRot>
                                  </p:childTnLst>
                                </p:cTn>
                              </p:par>
                            </p:childTnLst>
                          </p:cTn>
                        </p:par>
                      </p:childTnLst>
                    </p:cTn>
                  </p:par>
                  <p:par>
                    <p:cTn id="47" fill="hold">
                      <p:stCondLst>
                        <p:cond delay="indefinite"/>
                      </p:stCondLst>
                      <p:childTnLst>
                        <p:par>
                          <p:cTn id="48" fill="hold">
                            <p:stCondLst>
                              <p:cond delay="0"/>
                            </p:stCondLst>
                            <p:childTnLst>
                              <p:par>
                                <p:cTn id="49" presetID="4" presetClass="entr" presetSubtype="16" fill="hold" grpId="0" nodeType="click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box(in)">
                                      <p:cBhvr>
                                        <p:cTn id="5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txBody>
          <a:bodyPr/>
          <a:lstStyle/>
          <a:p>
            <a:r>
              <a:rPr lang="tr-TR" dirty="0" smtClean="0"/>
              <a:t>Ülkelerin doğal afetlerde birbirinin yardımına koşmasının sebebi aşağıdakilerden hangisi</a:t>
            </a:r>
          </a:p>
          <a:p>
            <a:r>
              <a:rPr lang="tr-TR" dirty="0" smtClean="0"/>
              <a:t>olamaz?</a:t>
            </a:r>
          </a:p>
          <a:p>
            <a:r>
              <a:rPr lang="tr-TR" dirty="0" smtClean="0"/>
              <a:t>A) İş birliği ile dayanışmaya önem vermeleri</a:t>
            </a:r>
          </a:p>
          <a:p>
            <a:r>
              <a:rPr lang="tr-TR" dirty="0" smtClean="0"/>
              <a:t>B) Birbirlerinin sorunlarına karşı duyarlı olmaları</a:t>
            </a:r>
          </a:p>
          <a:p>
            <a:r>
              <a:rPr lang="tr-TR" dirty="0" smtClean="0"/>
              <a:t>C) Yardımlaşmanın bir insanlık görevi olduğunu bilmeleri</a:t>
            </a:r>
          </a:p>
          <a:p>
            <a:r>
              <a:rPr lang="tr-TR" dirty="0" smtClean="0"/>
              <a:t>D) Yaptıkları yardımlarda kendi çıkarlarını düşünmeleri</a:t>
            </a:r>
            <a:endParaRPr lang="tr-TR" dirty="0"/>
          </a:p>
        </p:txBody>
      </p:sp>
      <p:sp>
        <p:nvSpPr>
          <p:cNvPr id="4" name="3 Güneş"/>
          <p:cNvSpPr/>
          <p:nvPr/>
        </p:nvSpPr>
        <p:spPr>
          <a:xfrm>
            <a:off x="251520" y="3429000"/>
            <a:ext cx="936104" cy="792088"/>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ox(in)">
                                      <p:cBhvr>
                                        <p:cTn id="10" dur="500"/>
                                        <p:tgtEl>
                                          <p:spTgt spid="3">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ox(in)">
                                      <p:cBhvr>
                                        <p:cTn id="13" dur="500"/>
                                        <p:tgtEl>
                                          <p:spTgt spid="3">
                                            <p:txEl>
                                              <p:pRg st="2" end="2"/>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ox(in)">
                                      <p:cBhvr>
                                        <p:cTn id="16" dur="500"/>
                                        <p:tgtEl>
                                          <p:spTgt spid="3">
                                            <p:txEl>
                                              <p:pRg st="3" end="3"/>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ox(in)">
                                      <p:cBhvr>
                                        <p:cTn id="19" dur="500"/>
                                        <p:tgtEl>
                                          <p:spTgt spid="3">
                                            <p:txEl>
                                              <p:pRg st="4" end="4"/>
                                            </p:txEl>
                                          </p:spTgt>
                                        </p:tgtEl>
                                      </p:cBhvr>
                                    </p:animEffect>
                                  </p:childTnLst>
                                </p:cTn>
                              </p:par>
                              <p:par>
                                <p:cTn id="20" presetID="4" presetClass="entr" presetSubtype="16"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ox(in)">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diamond(in)">
                                      <p:cBhvr>
                                        <p:cTn id="2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title"/>
          </p:nvPr>
        </p:nvSpPr>
        <p:spPr/>
        <p:txBody>
          <a:bodyPr/>
          <a:lstStyle/>
          <a:p>
            <a:r>
              <a:rPr lang="tr-TR"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KAYNAKÇA</a:t>
            </a:r>
            <a:endParaRPr lang="tr-TR"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2 İçerik Yer Tutucusu"/>
          <p:cNvSpPr>
            <a:spLocks noGrp="1"/>
          </p:cNvSpPr>
          <p:nvPr>
            <p:ph idx="1"/>
          </p:nvPr>
        </p:nvSpPr>
        <p:spPr/>
        <p:txBody>
          <a:bodyPr>
            <a:normAutofit fontScale="77500" lnSpcReduction="20000"/>
          </a:bodyPr>
          <a:lstStyle/>
          <a:p>
            <a:pPr>
              <a:buNone/>
            </a:pPr>
            <a:r>
              <a:rPr lang="tr-TR" sz="4800" dirty="0" smtClean="0">
                <a:solidFill>
                  <a:schemeClr val="bg1"/>
                </a:solidFill>
                <a:hlinkClick r:id="rId2"/>
              </a:rPr>
              <a:t>http://</a:t>
            </a:r>
            <a:r>
              <a:rPr lang="tr-TR" sz="4800" dirty="0" smtClean="0">
                <a:solidFill>
                  <a:schemeClr val="bg1"/>
                </a:solidFill>
                <a:hlinkClick r:id="rId2"/>
              </a:rPr>
              <a:t>www.</a:t>
            </a:r>
            <a:r>
              <a:rPr lang="tr-TR" sz="4800" dirty="0" err="1" smtClean="0">
                <a:solidFill>
                  <a:schemeClr val="bg1"/>
                </a:solidFill>
                <a:hlinkClick r:id="rId2"/>
              </a:rPr>
              <a:t>kemalunsal</a:t>
            </a:r>
            <a:r>
              <a:rPr lang="tr-TR" sz="4800" dirty="0" smtClean="0">
                <a:solidFill>
                  <a:schemeClr val="bg1"/>
                </a:solidFill>
                <a:hlinkClick r:id="rId2"/>
              </a:rPr>
              <a:t>.net/sayfalar/konular/7-sosyal-bilgiler-6/24-</a:t>
            </a:r>
            <a:r>
              <a:rPr lang="tr-TR" sz="4800" dirty="0" err="1" smtClean="0">
                <a:solidFill>
                  <a:schemeClr val="bg1"/>
                </a:solidFill>
                <a:hlinkClick r:id="rId2"/>
              </a:rPr>
              <a:t>ulkemiz</a:t>
            </a:r>
            <a:r>
              <a:rPr lang="tr-TR" sz="4800" dirty="0" smtClean="0">
                <a:solidFill>
                  <a:schemeClr val="bg1"/>
                </a:solidFill>
                <a:hlinkClick r:id="rId2"/>
              </a:rPr>
              <a:t>-ve-</a:t>
            </a:r>
            <a:r>
              <a:rPr lang="tr-TR" sz="4800" dirty="0" err="1" smtClean="0">
                <a:solidFill>
                  <a:schemeClr val="bg1"/>
                </a:solidFill>
                <a:hlinkClick r:id="rId2"/>
              </a:rPr>
              <a:t>dunya</a:t>
            </a:r>
            <a:endParaRPr lang="tr-TR" sz="4800" dirty="0" smtClean="0">
              <a:solidFill>
                <a:schemeClr val="bg1"/>
              </a:solidFill>
            </a:endParaRPr>
          </a:p>
          <a:p>
            <a:endParaRPr lang="tr-TR" sz="3600" dirty="0" smtClean="0">
              <a:solidFill>
                <a:schemeClr val="bg1"/>
              </a:solidFill>
            </a:endParaRPr>
          </a:p>
          <a:p>
            <a:endParaRPr lang="tr-TR" sz="3600" dirty="0" smtClean="0">
              <a:solidFill>
                <a:schemeClr val="bg1"/>
              </a:solidFill>
            </a:endParaRPr>
          </a:p>
          <a:p>
            <a:endParaRPr lang="tr-TR" sz="3600" dirty="0" smtClean="0">
              <a:solidFill>
                <a:schemeClr val="bg1"/>
              </a:solidFill>
            </a:endParaRPr>
          </a:p>
          <a:p>
            <a:r>
              <a:rPr lang="tr-TR" sz="5400" dirty="0" smtClean="0">
                <a:solidFill>
                  <a:schemeClr val="bg1"/>
                </a:solidFill>
                <a:latin typeface="Arial Black" pitchFamily="34" charset="0"/>
              </a:rPr>
              <a:t>6. SINIF EVREN YAYINLARI DERS KİTABI</a:t>
            </a:r>
          </a:p>
          <a:p>
            <a:endParaRPr lang="tr-TR" sz="3600" dirty="0"/>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56" presetClass="entr" presetSubtype="0" fill="hold" nodeType="clickEffect">
                                  <p:stCondLst>
                                    <p:cond delay="0"/>
                                  </p:stCondLst>
                                  <p:iterate type="lt">
                                    <p:tmPct val="10000"/>
                                  </p:iterate>
                                  <p:childTnLst>
                                    <p:set>
                                      <p:cBhvr>
                                        <p:cTn id="13" dur="1" fill="hold">
                                          <p:stCondLst>
                                            <p:cond delay="0"/>
                                          </p:stCondLst>
                                        </p:cTn>
                                        <p:tgtEl>
                                          <p:spTgt spid="3">
                                            <p:txEl>
                                              <p:pRg st="0" end="0"/>
                                            </p:txEl>
                                          </p:spTgt>
                                        </p:tgtEl>
                                        <p:attrNameLst>
                                          <p:attrName>style.visibility</p:attrName>
                                        </p:attrNameLst>
                                      </p:cBhvr>
                                      <p:to>
                                        <p:strVal val="visible"/>
                                      </p:to>
                                    </p:set>
                                    <p:anim by="(-#ppt_w*2)" calcmode="lin" valueType="num">
                                      <p:cBhvr rctx="PPT">
                                        <p:cTn id="14" dur="500" autoRev="1" fill="hold">
                                          <p:stCondLst>
                                            <p:cond delay="0"/>
                                          </p:stCondLst>
                                        </p:cTn>
                                        <p:tgtEl>
                                          <p:spTgt spid="3">
                                            <p:txEl>
                                              <p:pRg st="0" end="0"/>
                                            </p:txEl>
                                          </p:spTgt>
                                        </p:tgtEl>
                                        <p:attrNameLst>
                                          <p:attrName>ppt_w</p:attrName>
                                        </p:attrNameLst>
                                      </p:cBhvr>
                                    </p:anim>
                                    <p:anim by="(#ppt_w*0.50)" calcmode="lin" valueType="num">
                                      <p:cBhvr>
                                        <p:cTn id="15" dur="500" decel="50000" autoRev="1" fill="hold">
                                          <p:stCondLst>
                                            <p:cond delay="0"/>
                                          </p:stCondLst>
                                        </p:cTn>
                                        <p:tgtEl>
                                          <p:spTgt spid="3">
                                            <p:txEl>
                                              <p:pRg st="0" end="0"/>
                                            </p:txEl>
                                          </p:spTgt>
                                        </p:tgtEl>
                                        <p:attrNameLst>
                                          <p:attrName>ppt_x</p:attrName>
                                        </p:attrNameLst>
                                      </p:cBhvr>
                                    </p:anim>
                                    <p:anim from="(-#ppt_h/2)" to="(#ppt_y)" calcmode="lin" valueType="num">
                                      <p:cBhvr>
                                        <p:cTn id="16" dur="1000" fill="hold">
                                          <p:stCondLst>
                                            <p:cond delay="0"/>
                                          </p:stCondLst>
                                        </p:cTn>
                                        <p:tgtEl>
                                          <p:spTgt spid="3">
                                            <p:txEl>
                                              <p:pRg st="0" end="0"/>
                                            </p:txEl>
                                          </p:spTgt>
                                        </p:tgtEl>
                                        <p:attrNameLst>
                                          <p:attrName>ppt_y</p:attrName>
                                        </p:attrNameLst>
                                      </p:cBhvr>
                                    </p:anim>
                                    <p:animRot by="21600000">
                                      <p:cBhvr>
                                        <p:cTn id="17" dur="1000" fill="hold">
                                          <p:stCondLst>
                                            <p:cond delay="0"/>
                                          </p:stCondLst>
                                        </p:cTn>
                                        <p:tgtEl>
                                          <p:spTgt spid="3">
                                            <p:txEl>
                                              <p:pRg st="0" end="0"/>
                                            </p:txEl>
                                          </p:spTgt>
                                        </p:tgtEl>
                                        <p:attrNameLst>
                                          <p:attrName>r</p:attrName>
                                        </p:attrNameLst>
                                      </p:cBhvr>
                                    </p:animRot>
                                  </p:childTnLst>
                                </p:cTn>
                              </p:par>
                              <p:par>
                                <p:cTn id="18" presetID="56" presetClass="entr" presetSubtype="0" fill="hold" nodeType="withEffect">
                                  <p:stCondLst>
                                    <p:cond delay="0"/>
                                  </p:stCondLst>
                                  <p:iterate type="lt">
                                    <p:tmPct val="10000"/>
                                  </p:iterate>
                                  <p:childTnLst>
                                    <p:set>
                                      <p:cBhvr>
                                        <p:cTn id="19" dur="1" fill="hold">
                                          <p:stCondLst>
                                            <p:cond delay="0"/>
                                          </p:stCondLst>
                                        </p:cTn>
                                        <p:tgtEl>
                                          <p:spTgt spid="3">
                                            <p:txEl>
                                              <p:pRg st="4" end="4"/>
                                            </p:txEl>
                                          </p:spTgt>
                                        </p:tgtEl>
                                        <p:attrNameLst>
                                          <p:attrName>style.visibility</p:attrName>
                                        </p:attrNameLst>
                                      </p:cBhvr>
                                      <p:to>
                                        <p:strVal val="visible"/>
                                      </p:to>
                                    </p:set>
                                    <p:anim by="(-#ppt_w*2)" calcmode="lin" valueType="num">
                                      <p:cBhvr rctx="PPT">
                                        <p:cTn id="20" dur="500" autoRev="1" fill="hold">
                                          <p:stCondLst>
                                            <p:cond delay="0"/>
                                          </p:stCondLst>
                                        </p:cTn>
                                        <p:tgtEl>
                                          <p:spTgt spid="3">
                                            <p:txEl>
                                              <p:pRg st="4" end="4"/>
                                            </p:txEl>
                                          </p:spTgt>
                                        </p:tgtEl>
                                        <p:attrNameLst>
                                          <p:attrName>ppt_w</p:attrName>
                                        </p:attrNameLst>
                                      </p:cBhvr>
                                    </p:anim>
                                    <p:anim by="(#ppt_w*0.50)" calcmode="lin" valueType="num">
                                      <p:cBhvr>
                                        <p:cTn id="21" dur="500" decel="50000" autoRev="1" fill="hold">
                                          <p:stCondLst>
                                            <p:cond delay="0"/>
                                          </p:stCondLst>
                                        </p:cTn>
                                        <p:tgtEl>
                                          <p:spTgt spid="3">
                                            <p:txEl>
                                              <p:pRg st="4" end="4"/>
                                            </p:txEl>
                                          </p:spTgt>
                                        </p:tgtEl>
                                        <p:attrNameLst>
                                          <p:attrName>ppt_x</p:attrName>
                                        </p:attrNameLst>
                                      </p:cBhvr>
                                    </p:anim>
                                    <p:anim from="(-#ppt_h/2)" to="(#ppt_y)" calcmode="lin" valueType="num">
                                      <p:cBhvr>
                                        <p:cTn id="22" dur="1000" fill="hold">
                                          <p:stCondLst>
                                            <p:cond delay="0"/>
                                          </p:stCondLst>
                                        </p:cTn>
                                        <p:tgtEl>
                                          <p:spTgt spid="3">
                                            <p:txEl>
                                              <p:pRg st="4" end="4"/>
                                            </p:txEl>
                                          </p:spTgt>
                                        </p:tgtEl>
                                        <p:attrNameLst>
                                          <p:attrName>ppt_y</p:attrName>
                                        </p:attrNameLst>
                                      </p:cBhvr>
                                    </p:anim>
                                    <p:animRot by="21600000">
                                      <p:cBhvr>
                                        <p:cTn id="23" dur="1000" fill="hold">
                                          <p:stCondLst>
                                            <p:cond delay="0"/>
                                          </p:stCondLst>
                                        </p:cTn>
                                        <p:tgtEl>
                                          <p:spTgt spid="3">
                                            <p:txEl>
                                              <p:pRg st="4" end="4"/>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algn="ctr"/>
            <a:r>
              <a:rPr lang="tr-TR" sz="4800" dirty="0" smtClean="0">
                <a:latin typeface="Algerian" pitchFamily="82" charset="0"/>
              </a:rPr>
              <a:t>HAZIRLAYAN</a:t>
            </a:r>
            <a:endParaRPr lang="tr-TR" sz="4800" dirty="0">
              <a:latin typeface="Algerian" pitchFamily="82" charset="0"/>
            </a:endParaRPr>
          </a:p>
        </p:txBody>
      </p:sp>
      <p:sp>
        <p:nvSpPr>
          <p:cNvPr id="3" name="2 İçerik Yer Tutucusu"/>
          <p:cNvSpPr>
            <a:spLocks noGrp="1"/>
          </p:cNvSpPr>
          <p:nvPr>
            <p:ph idx="1"/>
          </p:nvPr>
        </p:nvSpPr>
        <p:spPr/>
        <p:txBody>
          <a:bodyPr/>
          <a:lstStyle/>
          <a:p>
            <a:r>
              <a:rPr lang="tr-TR" dirty="0" smtClean="0"/>
              <a:t> </a:t>
            </a:r>
            <a:r>
              <a:rPr lang="tr-TR" dirty="0" smtClean="0">
                <a:solidFill>
                  <a:srgbClr val="FF0000"/>
                </a:solidFill>
              </a:rPr>
              <a:t>AD SOYAD</a:t>
            </a:r>
            <a:r>
              <a:rPr lang="tr-TR" dirty="0" smtClean="0"/>
              <a:t>: SERKAN ATEŞ</a:t>
            </a:r>
          </a:p>
          <a:p>
            <a:endParaRPr lang="tr-TR" dirty="0" smtClean="0"/>
          </a:p>
          <a:p>
            <a:endParaRPr lang="tr-TR" dirty="0" smtClean="0"/>
          </a:p>
          <a:p>
            <a:r>
              <a:rPr lang="tr-TR" dirty="0" smtClean="0">
                <a:solidFill>
                  <a:srgbClr val="FF0000"/>
                </a:solidFill>
              </a:rPr>
              <a:t>DERS</a:t>
            </a:r>
            <a:r>
              <a:rPr lang="tr-TR" dirty="0" smtClean="0"/>
              <a:t>:  SOSYAL BİLGİLER</a:t>
            </a:r>
          </a:p>
          <a:p>
            <a:endParaRPr lang="tr-TR" dirty="0" smtClean="0"/>
          </a:p>
          <a:p>
            <a:endParaRPr lang="tr-TR" dirty="0" smtClean="0"/>
          </a:p>
          <a:p>
            <a:r>
              <a:rPr lang="tr-TR" dirty="0" smtClean="0">
                <a:solidFill>
                  <a:srgbClr val="FF0000"/>
                </a:solidFill>
              </a:rPr>
              <a:t>KONU</a:t>
            </a:r>
            <a:r>
              <a:rPr lang="tr-TR" dirty="0" smtClean="0"/>
              <a:t>:  5. ÜNİTE</a:t>
            </a:r>
          </a:p>
          <a:p>
            <a:endParaRPr lang="tr-TR" dirty="0" smtClean="0"/>
          </a:p>
          <a:p>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8"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15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5000" fill="hold"/>
                                        <p:tgtEl>
                                          <p:spTgt spid="3">
                                            <p:txEl>
                                              <p:pRg st="0" end="0"/>
                                            </p:txEl>
                                          </p:spTgt>
                                        </p:tgtEl>
                                        <p:attrNameLst>
                                          <p:attrName>ppt_y</p:attrName>
                                        </p:attrNameLst>
                                      </p:cBhvr>
                                      <p:tavLst>
                                        <p:tav tm="0">
                                          <p:val>
                                            <p:strVal val="#ppt_y+1"/>
                                          </p:val>
                                        </p:tav>
                                        <p:tav tm="100000">
                                          <p:val>
                                            <p:strVal val="#ppt_y-1"/>
                                          </p:val>
                                        </p:tav>
                                      </p:tavLst>
                                    </p:anim>
                                  </p:childTnLst>
                                </p:cTn>
                              </p:par>
                              <p:par>
                                <p:cTn id="16" presetID="28"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 calcmode="lin" valueType="num">
                                      <p:cBhvr>
                                        <p:cTn id="18" dur="15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9" dur="15000" fill="hold"/>
                                        <p:tgtEl>
                                          <p:spTgt spid="3">
                                            <p:txEl>
                                              <p:pRg st="3" end="3"/>
                                            </p:txEl>
                                          </p:spTgt>
                                        </p:tgtEl>
                                        <p:attrNameLst>
                                          <p:attrName>ppt_y</p:attrName>
                                        </p:attrNameLst>
                                      </p:cBhvr>
                                      <p:tavLst>
                                        <p:tav tm="0">
                                          <p:val>
                                            <p:strVal val="#ppt_y+1"/>
                                          </p:val>
                                        </p:tav>
                                        <p:tav tm="100000">
                                          <p:val>
                                            <p:strVal val="#ppt_y-1"/>
                                          </p:val>
                                        </p:tav>
                                      </p:tavLst>
                                    </p:anim>
                                  </p:childTnLst>
                                </p:cTn>
                              </p:par>
                              <p:par>
                                <p:cTn id="20" presetID="28" presetClass="entr" presetSubtype="0" fill="hold" nodeType="with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 calcmode="lin" valueType="num">
                                      <p:cBhvr>
                                        <p:cTn id="22" dur="15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3" dur="15000" fill="hold"/>
                                        <p:tgtEl>
                                          <p:spTgt spid="3">
                                            <p:txEl>
                                              <p:pRg st="6" end="6"/>
                                            </p:txEl>
                                          </p:spTgt>
                                        </p:tgtEl>
                                        <p:attrNameLst>
                                          <p:attrName>ppt_y</p:attrName>
                                        </p:attrNameLst>
                                      </p:cBhvr>
                                      <p:tavLst>
                                        <p:tav tm="0">
                                          <p:val>
                                            <p:strVal val="#ppt_y+1"/>
                                          </p:val>
                                        </p:tav>
                                        <p:tav tm="100000">
                                          <p:val>
                                            <p:strVal val="#ppt_y-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a:ln>
            <a:solidFill>
              <a:srgbClr val="7030A0"/>
            </a:solidFill>
          </a:ln>
        </p:spPr>
        <p:txBody>
          <a:bodyPr/>
          <a:lstStyle/>
          <a:p>
            <a:endParaRPr lang="tr-TR" dirty="0"/>
          </a:p>
        </p:txBody>
      </p:sp>
      <p:sp>
        <p:nvSpPr>
          <p:cNvPr id="4" name="3 Yuvarlatılmış Dikdörtgen"/>
          <p:cNvSpPr/>
          <p:nvPr/>
        </p:nvSpPr>
        <p:spPr>
          <a:xfrm>
            <a:off x="0" y="0"/>
            <a:ext cx="3024336" cy="165618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tr-TR" sz="1600" b="1" dirty="0" smtClean="0">
                <a:solidFill>
                  <a:schemeClr val="bg1"/>
                </a:solidFill>
                <a:latin typeface="Arial Black" pitchFamily="34" charset="0"/>
              </a:rPr>
              <a:t>Dağlık ve yüksek alanlar</a:t>
            </a:r>
          </a:p>
          <a:p>
            <a:r>
              <a:rPr lang="tr-TR" sz="1600" b="1" dirty="0" smtClean="0">
                <a:solidFill>
                  <a:schemeClr val="bg1"/>
                </a:solidFill>
                <a:latin typeface="Arial Black" pitchFamily="34" charset="0"/>
              </a:rPr>
              <a:t>az nüfuslu, ekonomik</a:t>
            </a:r>
          </a:p>
          <a:p>
            <a:r>
              <a:rPr lang="tr-TR" sz="1600" b="1" dirty="0" smtClean="0">
                <a:solidFill>
                  <a:schemeClr val="bg1"/>
                </a:solidFill>
                <a:latin typeface="Arial Black" pitchFamily="34" charset="0"/>
              </a:rPr>
              <a:t>açıdan az gelişmişken</a:t>
            </a:r>
          </a:p>
          <a:p>
            <a:r>
              <a:rPr lang="tr-TR" sz="1600" b="1" dirty="0" smtClean="0">
                <a:solidFill>
                  <a:schemeClr val="bg1"/>
                </a:solidFill>
                <a:latin typeface="Arial Black" pitchFamily="34" charset="0"/>
              </a:rPr>
              <a:t>kıyılarda ve düzlüklerde</a:t>
            </a:r>
          </a:p>
          <a:p>
            <a:r>
              <a:rPr lang="tr-TR" sz="1600" b="1" dirty="0" smtClean="0">
                <a:solidFill>
                  <a:schemeClr val="bg1"/>
                </a:solidFill>
                <a:latin typeface="Arial Black" pitchFamily="34" charset="0"/>
              </a:rPr>
              <a:t>nüfus yoğundur</a:t>
            </a:r>
            <a:r>
              <a:rPr lang="tr-TR" sz="1600" b="1" dirty="0" smtClean="0">
                <a:solidFill>
                  <a:schemeClr val="tx1"/>
                </a:solidFill>
                <a:latin typeface="Arial Black" pitchFamily="34" charset="0"/>
              </a:rPr>
              <a:t>.</a:t>
            </a:r>
            <a:endParaRPr lang="tr-TR" sz="1600" b="1" dirty="0">
              <a:solidFill>
                <a:schemeClr val="tx1"/>
              </a:solidFill>
              <a:latin typeface="Arial Black" pitchFamily="34" charset="0"/>
            </a:endParaRPr>
          </a:p>
        </p:txBody>
      </p:sp>
      <p:sp>
        <p:nvSpPr>
          <p:cNvPr id="5" name="4 Yuvarlatılmış Dikdörtgen"/>
          <p:cNvSpPr/>
          <p:nvPr/>
        </p:nvSpPr>
        <p:spPr>
          <a:xfrm>
            <a:off x="3707904" y="2564904"/>
            <a:ext cx="2376264" cy="172819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tr-TR" b="1" dirty="0" smtClean="0">
                <a:solidFill>
                  <a:schemeClr val="bg1"/>
                </a:solidFill>
                <a:latin typeface="Arial Black" pitchFamily="34" charset="0"/>
              </a:rPr>
              <a:t>Nüfusun dağılışını ve</a:t>
            </a:r>
          </a:p>
          <a:p>
            <a:r>
              <a:rPr lang="tr-TR" b="1" dirty="0" smtClean="0">
                <a:solidFill>
                  <a:schemeClr val="bg1"/>
                </a:solidFill>
                <a:latin typeface="Arial Black" pitchFamily="34" charset="0"/>
              </a:rPr>
              <a:t>ekonomik faaliyetleri</a:t>
            </a:r>
          </a:p>
          <a:p>
            <a:r>
              <a:rPr lang="tr-TR" b="1" dirty="0" smtClean="0">
                <a:solidFill>
                  <a:schemeClr val="bg1"/>
                </a:solidFill>
                <a:latin typeface="Arial Black" pitchFamily="34" charset="0"/>
              </a:rPr>
              <a:t>etkileyen </a:t>
            </a:r>
            <a:r>
              <a:rPr lang="tr-TR" b="1" dirty="0" smtClean="0">
                <a:solidFill>
                  <a:schemeClr val="tx1"/>
                </a:solidFill>
                <a:latin typeface="Arial Black" pitchFamily="34" charset="0"/>
              </a:rPr>
              <a:t>faktörler</a:t>
            </a:r>
            <a:endParaRPr lang="tr-TR" dirty="0">
              <a:solidFill>
                <a:schemeClr val="tx1"/>
              </a:solidFill>
              <a:latin typeface="Arial Black" pitchFamily="34" charset="0"/>
            </a:endParaRPr>
          </a:p>
        </p:txBody>
      </p:sp>
      <p:cxnSp>
        <p:nvCxnSpPr>
          <p:cNvPr id="7" name="6 Düz Ok Bağlayıcısı"/>
          <p:cNvCxnSpPr/>
          <p:nvPr/>
        </p:nvCxnSpPr>
        <p:spPr>
          <a:xfrm>
            <a:off x="2915816" y="1484784"/>
            <a:ext cx="936104" cy="1224136"/>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9" name="8 Yuvarlatılmış Dikdörtgen"/>
          <p:cNvSpPr/>
          <p:nvPr/>
        </p:nvSpPr>
        <p:spPr>
          <a:xfrm>
            <a:off x="6300192" y="0"/>
            <a:ext cx="2843808" cy="170080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tr-TR" sz="1600" b="1" dirty="0" smtClean="0">
                <a:latin typeface="Arial Black" pitchFamily="34" charset="0"/>
              </a:rPr>
              <a:t>Bazı bölgeler önemli</a:t>
            </a:r>
          </a:p>
          <a:p>
            <a:r>
              <a:rPr lang="tr-TR" sz="1600" b="1" dirty="0" smtClean="0">
                <a:latin typeface="Arial Black" pitchFamily="34" charset="0"/>
              </a:rPr>
              <a:t>ticaret yolları üzerindedir.</a:t>
            </a:r>
          </a:p>
          <a:p>
            <a:r>
              <a:rPr lang="tr-TR" sz="1600" b="1" dirty="0" smtClean="0">
                <a:latin typeface="Arial Black" pitchFamily="34" charset="0"/>
              </a:rPr>
              <a:t>Bu bölgelerde nüfus</a:t>
            </a:r>
          </a:p>
          <a:p>
            <a:r>
              <a:rPr lang="tr-TR" sz="1600" b="1" dirty="0" smtClean="0">
                <a:latin typeface="Arial Black" pitchFamily="34" charset="0"/>
              </a:rPr>
              <a:t>yoğundur. Ekonomi gelişmiştir.</a:t>
            </a:r>
            <a:endParaRPr lang="tr-TR" sz="1600" b="1" dirty="0">
              <a:latin typeface="Arial Black" pitchFamily="34" charset="0"/>
            </a:endParaRPr>
          </a:p>
        </p:txBody>
      </p:sp>
      <p:sp>
        <p:nvSpPr>
          <p:cNvPr id="10" name="9 Yuvarlatılmış Dikdörtgen"/>
          <p:cNvSpPr/>
          <p:nvPr/>
        </p:nvSpPr>
        <p:spPr>
          <a:xfrm>
            <a:off x="3203848" y="0"/>
            <a:ext cx="2952328" cy="1700808"/>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r>
              <a:rPr lang="tr-TR" sz="1600" b="1" dirty="0" smtClean="0">
                <a:latin typeface="Arial Black" pitchFamily="34" charset="0"/>
              </a:rPr>
              <a:t>Sanayisi ileri düzeyde</a:t>
            </a:r>
          </a:p>
          <a:p>
            <a:r>
              <a:rPr lang="tr-TR" sz="1600" b="1" dirty="0" smtClean="0">
                <a:latin typeface="Arial Black" pitchFamily="34" charset="0"/>
              </a:rPr>
              <a:t>olan bölgelerin nüfusu</a:t>
            </a:r>
          </a:p>
          <a:p>
            <a:r>
              <a:rPr lang="tr-TR" sz="1600" b="1" dirty="0" smtClean="0">
                <a:latin typeface="Arial Black" pitchFamily="34" charset="0"/>
              </a:rPr>
              <a:t>yoğundur ve ekonomik</a:t>
            </a:r>
          </a:p>
          <a:p>
            <a:r>
              <a:rPr lang="tr-TR" sz="1600" b="1" dirty="0" smtClean="0">
                <a:latin typeface="Arial Black" pitchFamily="34" charset="0"/>
              </a:rPr>
              <a:t>açıdan gelişmiştir.</a:t>
            </a:r>
            <a:endParaRPr lang="tr-TR" sz="1600" b="1" dirty="0">
              <a:latin typeface="Arial Black" pitchFamily="34" charset="0"/>
            </a:endParaRPr>
          </a:p>
        </p:txBody>
      </p:sp>
      <p:cxnSp>
        <p:nvCxnSpPr>
          <p:cNvPr id="12" name="11 Düz Ok Bağlayıcısı"/>
          <p:cNvCxnSpPr>
            <a:endCxn id="5" idx="0"/>
          </p:cNvCxnSpPr>
          <p:nvPr/>
        </p:nvCxnSpPr>
        <p:spPr>
          <a:xfrm flipH="1">
            <a:off x="4896036" y="1700808"/>
            <a:ext cx="36004" cy="864096"/>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4" name="13 Düz Ok Bağlayıcısı"/>
          <p:cNvCxnSpPr/>
          <p:nvPr/>
        </p:nvCxnSpPr>
        <p:spPr>
          <a:xfrm flipH="1">
            <a:off x="5940152" y="1700808"/>
            <a:ext cx="1368152" cy="93610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16" name="15 Yuvarlatılmış Dikdörtgen"/>
          <p:cNvSpPr/>
          <p:nvPr/>
        </p:nvSpPr>
        <p:spPr>
          <a:xfrm>
            <a:off x="0" y="1916832"/>
            <a:ext cx="3059832" cy="208823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tr-TR" sz="2000" dirty="0" smtClean="0">
                <a:solidFill>
                  <a:schemeClr val="bg1"/>
                </a:solidFill>
                <a:latin typeface="Arial Black" pitchFamily="34" charset="0"/>
              </a:rPr>
              <a:t>Tarihî ve doğal güzellikleri</a:t>
            </a:r>
          </a:p>
          <a:p>
            <a:r>
              <a:rPr lang="tr-TR" sz="2000" dirty="0" smtClean="0">
                <a:solidFill>
                  <a:schemeClr val="bg1"/>
                </a:solidFill>
                <a:latin typeface="Arial Black" pitchFamily="34" charset="0"/>
              </a:rPr>
              <a:t>olan bölgeler, ekonomik</a:t>
            </a:r>
          </a:p>
          <a:p>
            <a:r>
              <a:rPr lang="tr-TR" sz="2000" dirty="0" smtClean="0">
                <a:solidFill>
                  <a:schemeClr val="bg1"/>
                </a:solidFill>
                <a:latin typeface="Arial Black" pitchFamily="34" charset="0"/>
              </a:rPr>
              <a:t>açıdan gelişmiştir</a:t>
            </a:r>
            <a:r>
              <a:rPr lang="tr-TR" dirty="0" smtClean="0">
                <a:solidFill>
                  <a:schemeClr val="tx1"/>
                </a:solidFill>
                <a:latin typeface="Arial Black" pitchFamily="34" charset="0"/>
              </a:rPr>
              <a:t>.</a:t>
            </a:r>
            <a:endParaRPr lang="tr-TR" dirty="0">
              <a:solidFill>
                <a:schemeClr val="tx1"/>
              </a:solidFill>
              <a:latin typeface="Arial Black" pitchFamily="34" charset="0"/>
            </a:endParaRPr>
          </a:p>
        </p:txBody>
      </p:sp>
      <p:sp>
        <p:nvSpPr>
          <p:cNvPr id="17" name="16 Yuvarlatılmış Dikdörtgen"/>
          <p:cNvSpPr/>
          <p:nvPr/>
        </p:nvSpPr>
        <p:spPr>
          <a:xfrm>
            <a:off x="0" y="4365104"/>
            <a:ext cx="5004048" cy="249289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tr-TR" b="1" dirty="0" smtClean="0">
                <a:latin typeface="Arial Black" pitchFamily="34" charset="0"/>
              </a:rPr>
              <a:t>"Su hayattır." sözcüğü</a:t>
            </a:r>
          </a:p>
          <a:p>
            <a:r>
              <a:rPr lang="tr-TR" b="1" dirty="0" smtClean="0">
                <a:latin typeface="Arial Black" pitchFamily="34" charset="0"/>
              </a:rPr>
              <a:t>doğrularcasına su kaynaklarının</a:t>
            </a:r>
          </a:p>
          <a:p>
            <a:r>
              <a:rPr lang="tr-TR" b="1" dirty="0" smtClean="0">
                <a:latin typeface="Arial Black" pitchFamily="34" charset="0"/>
              </a:rPr>
              <a:t>çevresi, verimli</a:t>
            </a:r>
          </a:p>
          <a:p>
            <a:r>
              <a:rPr lang="tr-TR" b="1" dirty="0" smtClean="0">
                <a:latin typeface="Arial Black" pitchFamily="34" charset="0"/>
              </a:rPr>
              <a:t>tarım alanlarının olduğu</a:t>
            </a:r>
          </a:p>
          <a:p>
            <a:r>
              <a:rPr lang="tr-TR" b="1" dirty="0" smtClean="0">
                <a:latin typeface="Arial Black" pitchFamily="34" charset="0"/>
              </a:rPr>
              <a:t>bölgeler yoğun bir nüfusa</a:t>
            </a:r>
          </a:p>
          <a:p>
            <a:r>
              <a:rPr lang="tr-TR" b="1" dirty="0" smtClean="0">
                <a:latin typeface="Arial Black" pitchFamily="34" charset="0"/>
              </a:rPr>
              <a:t>sahip olmuştur. Nil Nehri'nin</a:t>
            </a:r>
          </a:p>
          <a:p>
            <a:r>
              <a:rPr lang="tr-TR" b="1" dirty="0" smtClean="0">
                <a:latin typeface="Arial Black" pitchFamily="34" charset="0"/>
              </a:rPr>
              <a:t>kıyıları bu duruma</a:t>
            </a:r>
          </a:p>
          <a:p>
            <a:r>
              <a:rPr lang="tr-TR" b="1" dirty="0" smtClean="0">
                <a:latin typeface="Arial Black" pitchFamily="34" charset="0"/>
              </a:rPr>
              <a:t>güzel bir örnektir.</a:t>
            </a:r>
            <a:endParaRPr lang="tr-TR" b="1" dirty="0">
              <a:latin typeface="Arial Black" pitchFamily="34" charset="0"/>
            </a:endParaRPr>
          </a:p>
        </p:txBody>
      </p:sp>
      <p:cxnSp>
        <p:nvCxnSpPr>
          <p:cNvPr id="19" name="18 Düz Ok Bağlayıcısı"/>
          <p:cNvCxnSpPr/>
          <p:nvPr/>
        </p:nvCxnSpPr>
        <p:spPr>
          <a:xfrm>
            <a:off x="2915816" y="2852936"/>
            <a:ext cx="864096" cy="36004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2" name="21 Düz Ok Bağlayıcısı"/>
          <p:cNvCxnSpPr/>
          <p:nvPr/>
        </p:nvCxnSpPr>
        <p:spPr>
          <a:xfrm flipV="1">
            <a:off x="3491880" y="4149080"/>
            <a:ext cx="432048" cy="57606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24" name="23 Yuvarlatılmış Dikdörtgen"/>
          <p:cNvSpPr/>
          <p:nvPr/>
        </p:nvSpPr>
        <p:spPr>
          <a:xfrm>
            <a:off x="6660232" y="2204864"/>
            <a:ext cx="2483768" cy="244827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tr-TR" b="1" dirty="0" smtClean="0">
                <a:latin typeface="Arial Black" pitchFamily="34" charset="0"/>
              </a:rPr>
              <a:t>Bazı bölgeler yer altı</a:t>
            </a:r>
          </a:p>
          <a:p>
            <a:r>
              <a:rPr lang="tr-TR" b="1" dirty="0" smtClean="0">
                <a:latin typeface="Arial Black" pitchFamily="34" charset="0"/>
              </a:rPr>
              <a:t>kaynakları açısından zengindir.</a:t>
            </a:r>
          </a:p>
          <a:p>
            <a:r>
              <a:rPr lang="tr-TR" b="1" dirty="0" smtClean="0">
                <a:latin typeface="Arial Black" pitchFamily="34" charset="0"/>
              </a:rPr>
              <a:t>Madenlere ve petrole</a:t>
            </a:r>
          </a:p>
          <a:p>
            <a:r>
              <a:rPr lang="tr-TR" b="1" dirty="0" smtClean="0">
                <a:latin typeface="Arial Black" pitchFamily="34" charset="0"/>
              </a:rPr>
              <a:t>sahiptir.</a:t>
            </a:r>
            <a:endParaRPr lang="tr-TR" b="1" dirty="0">
              <a:latin typeface="Arial Black" pitchFamily="34" charset="0"/>
            </a:endParaRPr>
          </a:p>
        </p:txBody>
      </p:sp>
      <p:sp>
        <p:nvSpPr>
          <p:cNvPr id="26" name="25 Yuvarlatılmış Dikdörtgen"/>
          <p:cNvSpPr/>
          <p:nvPr/>
        </p:nvSpPr>
        <p:spPr>
          <a:xfrm>
            <a:off x="5724128" y="4797152"/>
            <a:ext cx="3419872" cy="206084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tr-TR" b="1" dirty="0" smtClean="0">
                <a:latin typeface="Arial Black" pitchFamily="34" charset="0"/>
              </a:rPr>
              <a:t>Bazı bölgeler yer altı</a:t>
            </a:r>
          </a:p>
          <a:p>
            <a:r>
              <a:rPr lang="tr-TR" b="1" dirty="0" smtClean="0">
                <a:latin typeface="Arial Black" pitchFamily="34" charset="0"/>
              </a:rPr>
              <a:t>kaynakları açısından zengindir.</a:t>
            </a:r>
          </a:p>
          <a:p>
            <a:r>
              <a:rPr lang="tr-TR" b="1" dirty="0" smtClean="0">
                <a:latin typeface="Arial Black" pitchFamily="34" charset="0"/>
              </a:rPr>
              <a:t>Madenlere ve petrole</a:t>
            </a:r>
          </a:p>
          <a:p>
            <a:r>
              <a:rPr lang="tr-TR" b="1" dirty="0" smtClean="0">
                <a:latin typeface="Arial Black" pitchFamily="34" charset="0"/>
              </a:rPr>
              <a:t>sahiptir.</a:t>
            </a:r>
            <a:endParaRPr lang="tr-TR" b="1" dirty="0">
              <a:latin typeface="Arial Black" pitchFamily="34" charset="0"/>
            </a:endParaRPr>
          </a:p>
        </p:txBody>
      </p:sp>
      <p:cxnSp>
        <p:nvCxnSpPr>
          <p:cNvPr id="31" name="30 Düz Ok Bağlayıcısı"/>
          <p:cNvCxnSpPr/>
          <p:nvPr/>
        </p:nvCxnSpPr>
        <p:spPr>
          <a:xfrm>
            <a:off x="6084168" y="3573016"/>
            <a:ext cx="648072" cy="7200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33" name="32 Düz Ok Bağlayıcısı"/>
          <p:cNvCxnSpPr/>
          <p:nvPr/>
        </p:nvCxnSpPr>
        <p:spPr>
          <a:xfrm flipH="1" flipV="1">
            <a:off x="6012160" y="4221088"/>
            <a:ext cx="648072" cy="72008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4">
                                            <p:txEl>
                                              <p:pRg st="0" end="0"/>
                                            </p:txEl>
                                          </p:spTgt>
                                        </p:tgtEl>
                                        <p:attrNameLst>
                                          <p:attrName>ppt_w</p:attrName>
                                        </p:attrNameLst>
                                      </p:cBhvr>
                                    </p:anim>
                                    <p:anim by="(#ppt_w*0.50)" calcmode="lin" valueType="num">
                                      <p:cBhvr>
                                        <p:cTn id="8" dur="500" decel="50000" autoRev="1" fill="hold">
                                          <p:stCondLst>
                                            <p:cond delay="0"/>
                                          </p:stCondLst>
                                        </p:cTn>
                                        <p:tgtEl>
                                          <p:spTgt spid="4">
                                            <p:txEl>
                                              <p:pRg st="0" end="0"/>
                                            </p:txEl>
                                          </p:spTgt>
                                        </p:tgtEl>
                                        <p:attrNameLst>
                                          <p:attrName>ppt_x</p:attrName>
                                        </p:attrNameLst>
                                      </p:cBhvr>
                                    </p:anim>
                                    <p:anim from="(-#ppt_h/2)" to="(#ppt_y)" calcmode="lin" valueType="num">
                                      <p:cBhvr>
                                        <p:cTn id="9" dur="1000" fill="hold">
                                          <p:stCondLst>
                                            <p:cond delay="0"/>
                                          </p:stCondLst>
                                        </p:cTn>
                                        <p:tgtEl>
                                          <p:spTgt spid="4">
                                            <p:txEl>
                                              <p:pRg st="0" end="0"/>
                                            </p:txEl>
                                          </p:spTgt>
                                        </p:tgtEl>
                                        <p:attrNameLst>
                                          <p:attrName>ppt_y</p:attrName>
                                        </p:attrNameLst>
                                      </p:cBhvr>
                                    </p:anim>
                                    <p:animRot by="21600000">
                                      <p:cBhvr>
                                        <p:cTn id="10" dur="1000" fill="hold">
                                          <p:stCondLst>
                                            <p:cond delay="0"/>
                                          </p:stCondLst>
                                        </p:cTn>
                                        <p:tgtEl>
                                          <p:spTgt spid="4">
                                            <p:txEl>
                                              <p:pRg st="0" end="0"/>
                                            </p:txEl>
                                          </p:spTgt>
                                        </p:tgtEl>
                                        <p:attrNameLst>
                                          <p:attrName>r</p:attrName>
                                        </p:attrNameLst>
                                      </p:cBhvr>
                                    </p:animRot>
                                  </p:childTnLst>
                                </p:cTn>
                              </p:par>
                              <p:par>
                                <p:cTn id="11" presetID="56" presetClass="entr" presetSubtype="0" fill="hold" nodeType="withEffect">
                                  <p:stCondLst>
                                    <p:cond delay="0"/>
                                  </p:stCondLst>
                                  <p:iterate type="lt">
                                    <p:tmPct val="10000"/>
                                  </p:iterate>
                                  <p:childTnLst>
                                    <p:set>
                                      <p:cBhvr>
                                        <p:cTn id="12" dur="1" fill="hold">
                                          <p:stCondLst>
                                            <p:cond delay="0"/>
                                          </p:stCondLst>
                                        </p:cTn>
                                        <p:tgtEl>
                                          <p:spTgt spid="4">
                                            <p:txEl>
                                              <p:pRg st="1" end="1"/>
                                            </p:txEl>
                                          </p:spTgt>
                                        </p:tgtEl>
                                        <p:attrNameLst>
                                          <p:attrName>style.visibility</p:attrName>
                                        </p:attrNameLst>
                                      </p:cBhvr>
                                      <p:to>
                                        <p:strVal val="visible"/>
                                      </p:to>
                                    </p:set>
                                    <p:anim by="(-#ppt_w*2)" calcmode="lin" valueType="num">
                                      <p:cBhvr rctx="PPT">
                                        <p:cTn id="13" dur="500" autoRev="1" fill="hold">
                                          <p:stCondLst>
                                            <p:cond delay="0"/>
                                          </p:stCondLst>
                                        </p:cTn>
                                        <p:tgtEl>
                                          <p:spTgt spid="4">
                                            <p:txEl>
                                              <p:pRg st="1" end="1"/>
                                            </p:txEl>
                                          </p:spTgt>
                                        </p:tgtEl>
                                        <p:attrNameLst>
                                          <p:attrName>ppt_w</p:attrName>
                                        </p:attrNameLst>
                                      </p:cBhvr>
                                    </p:anim>
                                    <p:anim by="(#ppt_w*0.50)" calcmode="lin" valueType="num">
                                      <p:cBhvr>
                                        <p:cTn id="14" dur="500" decel="50000" autoRev="1" fill="hold">
                                          <p:stCondLst>
                                            <p:cond delay="0"/>
                                          </p:stCondLst>
                                        </p:cTn>
                                        <p:tgtEl>
                                          <p:spTgt spid="4">
                                            <p:txEl>
                                              <p:pRg st="1" end="1"/>
                                            </p:txEl>
                                          </p:spTgt>
                                        </p:tgtEl>
                                        <p:attrNameLst>
                                          <p:attrName>ppt_x</p:attrName>
                                        </p:attrNameLst>
                                      </p:cBhvr>
                                    </p:anim>
                                    <p:anim from="(-#ppt_h/2)" to="(#ppt_y)" calcmode="lin" valueType="num">
                                      <p:cBhvr>
                                        <p:cTn id="15" dur="1000" fill="hold">
                                          <p:stCondLst>
                                            <p:cond delay="0"/>
                                          </p:stCondLst>
                                        </p:cTn>
                                        <p:tgtEl>
                                          <p:spTgt spid="4">
                                            <p:txEl>
                                              <p:pRg st="1" end="1"/>
                                            </p:txEl>
                                          </p:spTgt>
                                        </p:tgtEl>
                                        <p:attrNameLst>
                                          <p:attrName>ppt_y</p:attrName>
                                        </p:attrNameLst>
                                      </p:cBhvr>
                                    </p:anim>
                                    <p:animRot by="21600000">
                                      <p:cBhvr>
                                        <p:cTn id="16" dur="1000" fill="hold">
                                          <p:stCondLst>
                                            <p:cond delay="0"/>
                                          </p:stCondLst>
                                        </p:cTn>
                                        <p:tgtEl>
                                          <p:spTgt spid="4">
                                            <p:txEl>
                                              <p:pRg st="1" end="1"/>
                                            </p:txEl>
                                          </p:spTgt>
                                        </p:tgtEl>
                                        <p:attrNameLst>
                                          <p:attrName>r</p:attrName>
                                        </p:attrNameLst>
                                      </p:cBhvr>
                                    </p:animRot>
                                  </p:childTnLst>
                                </p:cTn>
                              </p:par>
                              <p:par>
                                <p:cTn id="17" presetID="56" presetClass="entr" presetSubtype="0" fill="hold" nodeType="withEffect">
                                  <p:stCondLst>
                                    <p:cond delay="0"/>
                                  </p:stCondLst>
                                  <p:iterate type="lt">
                                    <p:tmPct val="10000"/>
                                  </p:iterate>
                                  <p:childTnLst>
                                    <p:set>
                                      <p:cBhvr>
                                        <p:cTn id="18" dur="1" fill="hold">
                                          <p:stCondLst>
                                            <p:cond delay="0"/>
                                          </p:stCondLst>
                                        </p:cTn>
                                        <p:tgtEl>
                                          <p:spTgt spid="4">
                                            <p:txEl>
                                              <p:pRg st="2" end="2"/>
                                            </p:txEl>
                                          </p:spTgt>
                                        </p:tgtEl>
                                        <p:attrNameLst>
                                          <p:attrName>style.visibility</p:attrName>
                                        </p:attrNameLst>
                                      </p:cBhvr>
                                      <p:to>
                                        <p:strVal val="visible"/>
                                      </p:to>
                                    </p:set>
                                    <p:anim by="(-#ppt_w*2)" calcmode="lin" valueType="num">
                                      <p:cBhvr rctx="PPT">
                                        <p:cTn id="19" dur="500" autoRev="1" fill="hold">
                                          <p:stCondLst>
                                            <p:cond delay="0"/>
                                          </p:stCondLst>
                                        </p:cTn>
                                        <p:tgtEl>
                                          <p:spTgt spid="4">
                                            <p:txEl>
                                              <p:pRg st="2" end="2"/>
                                            </p:txEl>
                                          </p:spTgt>
                                        </p:tgtEl>
                                        <p:attrNameLst>
                                          <p:attrName>ppt_w</p:attrName>
                                        </p:attrNameLst>
                                      </p:cBhvr>
                                    </p:anim>
                                    <p:anim by="(#ppt_w*0.50)" calcmode="lin" valueType="num">
                                      <p:cBhvr>
                                        <p:cTn id="20" dur="500" decel="50000" autoRev="1" fill="hold">
                                          <p:stCondLst>
                                            <p:cond delay="0"/>
                                          </p:stCondLst>
                                        </p:cTn>
                                        <p:tgtEl>
                                          <p:spTgt spid="4">
                                            <p:txEl>
                                              <p:pRg st="2" end="2"/>
                                            </p:txEl>
                                          </p:spTgt>
                                        </p:tgtEl>
                                        <p:attrNameLst>
                                          <p:attrName>ppt_x</p:attrName>
                                        </p:attrNameLst>
                                      </p:cBhvr>
                                    </p:anim>
                                    <p:anim from="(-#ppt_h/2)" to="(#ppt_y)" calcmode="lin" valueType="num">
                                      <p:cBhvr>
                                        <p:cTn id="21" dur="1000" fill="hold">
                                          <p:stCondLst>
                                            <p:cond delay="0"/>
                                          </p:stCondLst>
                                        </p:cTn>
                                        <p:tgtEl>
                                          <p:spTgt spid="4">
                                            <p:txEl>
                                              <p:pRg st="2" end="2"/>
                                            </p:txEl>
                                          </p:spTgt>
                                        </p:tgtEl>
                                        <p:attrNameLst>
                                          <p:attrName>ppt_y</p:attrName>
                                        </p:attrNameLst>
                                      </p:cBhvr>
                                    </p:anim>
                                    <p:animRot by="21600000">
                                      <p:cBhvr>
                                        <p:cTn id="22" dur="1000" fill="hold">
                                          <p:stCondLst>
                                            <p:cond delay="0"/>
                                          </p:stCondLst>
                                        </p:cTn>
                                        <p:tgtEl>
                                          <p:spTgt spid="4">
                                            <p:txEl>
                                              <p:pRg st="2" end="2"/>
                                            </p:txEl>
                                          </p:spTgt>
                                        </p:tgtEl>
                                        <p:attrNameLst>
                                          <p:attrName>r</p:attrName>
                                        </p:attrNameLst>
                                      </p:cBhvr>
                                    </p:animRot>
                                  </p:childTnLst>
                                </p:cTn>
                              </p:par>
                              <p:par>
                                <p:cTn id="23" presetID="56" presetClass="entr" presetSubtype="0" fill="hold" nodeType="withEffect">
                                  <p:stCondLst>
                                    <p:cond delay="0"/>
                                  </p:stCondLst>
                                  <p:iterate type="lt">
                                    <p:tmPct val="10000"/>
                                  </p:iterate>
                                  <p:childTnLst>
                                    <p:set>
                                      <p:cBhvr>
                                        <p:cTn id="24" dur="1" fill="hold">
                                          <p:stCondLst>
                                            <p:cond delay="0"/>
                                          </p:stCondLst>
                                        </p:cTn>
                                        <p:tgtEl>
                                          <p:spTgt spid="4">
                                            <p:txEl>
                                              <p:pRg st="3" end="3"/>
                                            </p:txEl>
                                          </p:spTgt>
                                        </p:tgtEl>
                                        <p:attrNameLst>
                                          <p:attrName>style.visibility</p:attrName>
                                        </p:attrNameLst>
                                      </p:cBhvr>
                                      <p:to>
                                        <p:strVal val="visible"/>
                                      </p:to>
                                    </p:set>
                                    <p:anim by="(-#ppt_w*2)" calcmode="lin" valueType="num">
                                      <p:cBhvr rctx="PPT">
                                        <p:cTn id="25" dur="500" autoRev="1" fill="hold">
                                          <p:stCondLst>
                                            <p:cond delay="0"/>
                                          </p:stCondLst>
                                        </p:cTn>
                                        <p:tgtEl>
                                          <p:spTgt spid="4">
                                            <p:txEl>
                                              <p:pRg st="3" end="3"/>
                                            </p:txEl>
                                          </p:spTgt>
                                        </p:tgtEl>
                                        <p:attrNameLst>
                                          <p:attrName>ppt_w</p:attrName>
                                        </p:attrNameLst>
                                      </p:cBhvr>
                                    </p:anim>
                                    <p:anim by="(#ppt_w*0.50)" calcmode="lin" valueType="num">
                                      <p:cBhvr>
                                        <p:cTn id="26" dur="500" decel="50000" autoRev="1" fill="hold">
                                          <p:stCondLst>
                                            <p:cond delay="0"/>
                                          </p:stCondLst>
                                        </p:cTn>
                                        <p:tgtEl>
                                          <p:spTgt spid="4">
                                            <p:txEl>
                                              <p:pRg st="3" end="3"/>
                                            </p:txEl>
                                          </p:spTgt>
                                        </p:tgtEl>
                                        <p:attrNameLst>
                                          <p:attrName>ppt_x</p:attrName>
                                        </p:attrNameLst>
                                      </p:cBhvr>
                                    </p:anim>
                                    <p:anim from="(-#ppt_h/2)" to="(#ppt_y)" calcmode="lin" valueType="num">
                                      <p:cBhvr>
                                        <p:cTn id="27" dur="1000" fill="hold">
                                          <p:stCondLst>
                                            <p:cond delay="0"/>
                                          </p:stCondLst>
                                        </p:cTn>
                                        <p:tgtEl>
                                          <p:spTgt spid="4">
                                            <p:txEl>
                                              <p:pRg st="3" end="3"/>
                                            </p:txEl>
                                          </p:spTgt>
                                        </p:tgtEl>
                                        <p:attrNameLst>
                                          <p:attrName>ppt_y</p:attrName>
                                        </p:attrNameLst>
                                      </p:cBhvr>
                                    </p:anim>
                                    <p:animRot by="21600000">
                                      <p:cBhvr>
                                        <p:cTn id="28" dur="1000" fill="hold">
                                          <p:stCondLst>
                                            <p:cond delay="0"/>
                                          </p:stCondLst>
                                        </p:cTn>
                                        <p:tgtEl>
                                          <p:spTgt spid="4">
                                            <p:txEl>
                                              <p:pRg st="3" end="3"/>
                                            </p:txEl>
                                          </p:spTgt>
                                        </p:tgtEl>
                                        <p:attrNameLst>
                                          <p:attrName>r</p:attrName>
                                        </p:attrNameLst>
                                      </p:cBhvr>
                                    </p:animRot>
                                  </p:childTnLst>
                                </p:cTn>
                              </p:par>
                              <p:par>
                                <p:cTn id="29" presetID="56" presetClass="entr" presetSubtype="0" fill="hold" nodeType="withEffect">
                                  <p:stCondLst>
                                    <p:cond delay="0"/>
                                  </p:stCondLst>
                                  <p:iterate type="lt">
                                    <p:tmPct val="10000"/>
                                  </p:iterate>
                                  <p:childTnLst>
                                    <p:set>
                                      <p:cBhvr>
                                        <p:cTn id="30" dur="1" fill="hold">
                                          <p:stCondLst>
                                            <p:cond delay="0"/>
                                          </p:stCondLst>
                                        </p:cTn>
                                        <p:tgtEl>
                                          <p:spTgt spid="4">
                                            <p:txEl>
                                              <p:pRg st="4" end="4"/>
                                            </p:txEl>
                                          </p:spTgt>
                                        </p:tgtEl>
                                        <p:attrNameLst>
                                          <p:attrName>style.visibility</p:attrName>
                                        </p:attrNameLst>
                                      </p:cBhvr>
                                      <p:to>
                                        <p:strVal val="visible"/>
                                      </p:to>
                                    </p:set>
                                    <p:anim by="(-#ppt_w*2)" calcmode="lin" valueType="num">
                                      <p:cBhvr rctx="PPT">
                                        <p:cTn id="31" dur="500" autoRev="1" fill="hold">
                                          <p:stCondLst>
                                            <p:cond delay="0"/>
                                          </p:stCondLst>
                                        </p:cTn>
                                        <p:tgtEl>
                                          <p:spTgt spid="4">
                                            <p:txEl>
                                              <p:pRg st="4" end="4"/>
                                            </p:txEl>
                                          </p:spTgt>
                                        </p:tgtEl>
                                        <p:attrNameLst>
                                          <p:attrName>ppt_w</p:attrName>
                                        </p:attrNameLst>
                                      </p:cBhvr>
                                    </p:anim>
                                    <p:anim by="(#ppt_w*0.50)" calcmode="lin" valueType="num">
                                      <p:cBhvr>
                                        <p:cTn id="32" dur="500" decel="50000" autoRev="1" fill="hold">
                                          <p:stCondLst>
                                            <p:cond delay="0"/>
                                          </p:stCondLst>
                                        </p:cTn>
                                        <p:tgtEl>
                                          <p:spTgt spid="4">
                                            <p:txEl>
                                              <p:pRg st="4" end="4"/>
                                            </p:txEl>
                                          </p:spTgt>
                                        </p:tgtEl>
                                        <p:attrNameLst>
                                          <p:attrName>ppt_x</p:attrName>
                                        </p:attrNameLst>
                                      </p:cBhvr>
                                    </p:anim>
                                    <p:anim from="(-#ppt_h/2)" to="(#ppt_y)" calcmode="lin" valueType="num">
                                      <p:cBhvr>
                                        <p:cTn id="33" dur="1000" fill="hold">
                                          <p:stCondLst>
                                            <p:cond delay="0"/>
                                          </p:stCondLst>
                                        </p:cTn>
                                        <p:tgtEl>
                                          <p:spTgt spid="4">
                                            <p:txEl>
                                              <p:pRg st="4" end="4"/>
                                            </p:txEl>
                                          </p:spTgt>
                                        </p:tgtEl>
                                        <p:attrNameLst>
                                          <p:attrName>ppt_y</p:attrName>
                                        </p:attrNameLst>
                                      </p:cBhvr>
                                    </p:anim>
                                    <p:animRot by="21600000">
                                      <p:cBhvr>
                                        <p:cTn id="34" dur="1000" fill="hold">
                                          <p:stCondLst>
                                            <p:cond delay="0"/>
                                          </p:stCondLst>
                                        </p:cTn>
                                        <p:tgtEl>
                                          <p:spTgt spid="4">
                                            <p:txEl>
                                              <p:pRg st="4" end="4"/>
                                            </p:txEl>
                                          </p:spTgt>
                                        </p:tgtEl>
                                        <p:attrNameLst>
                                          <p:attrName>r</p:attrName>
                                        </p:attrNameLst>
                                      </p:cBhvr>
                                    </p:animRot>
                                  </p:childTnLst>
                                </p:cTn>
                              </p:par>
                            </p:childTnLst>
                          </p:cTn>
                        </p:par>
                      </p:childTnLst>
                    </p:cTn>
                  </p:par>
                  <p:par>
                    <p:cTn id="35" fill="hold">
                      <p:stCondLst>
                        <p:cond delay="indefinite"/>
                      </p:stCondLst>
                      <p:childTnLst>
                        <p:par>
                          <p:cTn id="36" fill="hold">
                            <p:stCondLst>
                              <p:cond delay="0"/>
                            </p:stCondLst>
                            <p:childTnLst>
                              <p:par>
                                <p:cTn id="37" presetID="27" presetClass="entr" presetSubtype="0" fill="hold" nodeType="clickEffect">
                                  <p:stCondLst>
                                    <p:cond delay="0"/>
                                  </p:stCondLst>
                                  <p:iterate type="lt">
                                    <p:tmPct val="50000"/>
                                  </p:iterate>
                                  <p:childTnLst>
                                    <p:set>
                                      <p:cBhvr>
                                        <p:cTn id="38" dur="1" fill="hold">
                                          <p:stCondLst>
                                            <p:cond delay="0"/>
                                          </p:stCondLst>
                                        </p:cTn>
                                        <p:tgtEl>
                                          <p:spTgt spid="10">
                                            <p:txEl>
                                              <p:pRg st="0" end="0"/>
                                            </p:txEl>
                                          </p:spTgt>
                                        </p:tgtEl>
                                        <p:attrNameLst>
                                          <p:attrName>style.visibility</p:attrName>
                                        </p:attrNameLst>
                                      </p:cBhvr>
                                      <p:to>
                                        <p:strVal val="visible"/>
                                      </p:to>
                                    </p:set>
                                    <p:anim calcmode="discrete" valueType="clr">
                                      <p:cBhvr override="childStyle">
                                        <p:cTn id="39" dur="80"/>
                                        <p:tgtEl>
                                          <p:spTgt spid="1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0" dur="80"/>
                                        <p:tgtEl>
                                          <p:spTgt spid="10">
                                            <p:txEl>
                                              <p:pRg st="0" end="0"/>
                                            </p:txEl>
                                          </p:spTgt>
                                        </p:tgtEl>
                                        <p:attrNameLst>
                                          <p:attrName>fillcolor</p:attrName>
                                        </p:attrNameLst>
                                      </p:cBhvr>
                                      <p:tavLst>
                                        <p:tav tm="0">
                                          <p:val>
                                            <p:clrVal>
                                              <a:schemeClr val="accent2"/>
                                            </p:clrVal>
                                          </p:val>
                                        </p:tav>
                                        <p:tav tm="50000">
                                          <p:val>
                                            <p:clrVal>
                                              <a:schemeClr val="hlink"/>
                                            </p:clrVal>
                                          </p:val>
                                        </p:tav>
                                      </p:tavLst>
                                    </p:anim>
                                    <p:set>
                                      <p:cBhvr>
                                        <p:cTn id="41" dur="80"/>
                                        <p:tgtEl>
                                          <p:spTgt spid="10">
                                            <p:txEl>
                                              <p:pRg st="0" end="0"/>
                                            </p:txEl>
                                          </p:spTgt>
                                        </p:tgtEl>
                                        <p:attrNameLst>
                                          <p:attrName>fill.type</p:attrName>
                                        </p:attrNameLst>
                                      </p:cBhvr>
                                      <p:to>
                                        <p:strVal val="solid"/>
                                      </p:to>
                                    </p:set>
                                  </p:childTnLst>
                                </p:cTn>
                              </p:par>
                              <p:par>
                                <p:cTn id="42" presetID="27" presetClass="entr" presetSubtype="0" fill="hold" nodeType="withEffect">
                                  <p:stCondLst>
                                    <p:cond delay="0"/>
                                  </p:stCondLst>
                                  <p:iterate type="lt">
                                    <p:tmPct val="50000"/>
                                  </p:iterate>
                                  <p:childTnLst>
                                    <p:set>
                                      <p:cBhvr>
                                        <p:cTn id="43" dur="1" fill="hold">
                                          <p:stCondLst>
                                            <p:cond delay="0"/>
                                          </p:stCondLst>
                                        </p:cTn>
                                        <p:tgtEl>
                                          <p:spTgt spid="10">
                                            <p:txEl>
                                              <p:pRg st="1" end="1"/>
                                            </p:txEl>
                                          </p:spTgt>
                                        </p:tgtEl>
                                        <p:attrNameLst>
                                          <p:attrName>style.visibility</p:attrName>
                                        </p:attrNameLst>
                                      </p:cBhvr>
                                      <p:to>
                                        <p:strVal val="visible"/>
                                      </p:to>
                                    </p:set>
                                    <p:anim calcmode="discrete" valueType="clr">
                                      <p:cBhvr override="childStyle">
                                        <p:cTn id="44" dur="80"/>
                                        <p:tgtEl>
                                          <p:spTgt spid="10">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5" dur="80"/>
                                        <p:tgtEl>
                                          <p:spTgt spid="10">
                                            <p:txEl>
                                              <p:pRg st="1" end="1"/>
                                            </p:txEl>
                                          </p:spTgt>
                                        </p:tgtEl>
                                        <p:attrNameLst>
                                          <p:attrName>fillcolor</p:attrName>
                                        </p:attrNameLst>
                                      </p:cBhvr>
                                      <p:tavLst>
                                        <p:tav tm="0">
                                          <p:val>
                                            <p:clrVal>
                                              <a:schemeClr val="accent2"/>
                                            </p:clrVal>
                                          </p:val>
                                        </p:tav>
                                        <p:tav tm="50000">
                                          <p:val>
                                            <p:clrVal>
                                              <a:schemeClr val="hlink"/>
                                            </p:clrVal>
                                          </p:val>
                                        </p:tav>
                                      </p:tavLst>
                                    </p:anim>
                                    <p:set>
                                      <p:cBhvr>
                                        <p:cTn id="46" dur="80"/>
                                        <p:tgtEl>
                                          <p:spTgt spid="10">
                                            <p:txEl>
                                              <p:pRg st="1" end="1"/>
                                            </p:txEl>
                                          </p:spTgt>
                                        </p:tgtEl>
                                        <p:attrNameLst>
                                          <p:attrName>fill.type</p:attrName>
                                        </p:attrNameLst>
                                      </p:cBhvr>
                                      <p:to>
                                        <p:strVal val="solid"/>
                                      </p:to>
                                    </p:set>
                                  </p:childTnLst>
                                </p:cTn>
                              </p:par>
                              <p:par>
                                <p:cTn id="47" presetID="27" presetClass="entr" presetSubtype="0" fill="hold" nodeType="withEffect">
                                  <p:stCondLst>
                                    <p:cond delay="0"/>
                                  </p:stCondLst>
                                  <p:iterate type="lt">
                                    <p:tmPct val="50000"/>
                                  </p:iterate>
                                  <p:childTnLst>
                                    <p:set>
                                      <p:cBhvr>
                                        <p:cTn id="48" dur="1" fill="hold">
                                          <p:stCondLst>
                                            <p:cond delay="0"/>
                                          </p:stCondLst>
                                        </p:cTn>
                                        <p:tgtEl>
                                          <p:spTgt spid="10">
                                            <p:txEl>
                                              <p:pRg st="2" end="2"/>
                                            </p:txEl>
                                          </p:spTgt>
                                        </p:tgtEl>
                                        <p:attrNameLst>
                                          <p:attrName>style.visibility</p:attrName>
                                        </p:attrNameLst>
                                      </p:cBhvr>
                                      <p:to>
                                        <p:strVal val="visible"/>
                                      </p:to>
                                    </p:set>
                                    <p:anim calcmode="discrete" valueType="clr">
                                      <p:cBhvr override="childStyle">
                                        <p:cTn id="49" dur="80"/>
                                        <p:tgtEl>
                                          <p:spTgt spid="10">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10">
                                            <p:txEl>
                                              <p:pRg st="2" end="2"/>
                                            </p:txEl>
                                          </p:spTgt>
                                        </p:tgtEl>
                                        <p:attrNameLst>
                                          <p:attrName>fillcolor</p:attrName>
                                        </p:attrNameLst>
                                      </p:cBhvr>
                                      <p:tavLst>
                                        <p:tav tm="0">
                                          <p:val>
                                            <p:clrVal>
                                              <a:schemeClr val="accent2"/>
                                            </p:clrVal>
                                          </p:val>
                                        </p:tav>
                                        <p:tav tm="50000">
                                          <p:val>
                                            <p:clrVal>
                                              <a:schemeClr val="hlink"/>
                                            </p:clrVal>
                                          </p:val>
                                        </p:tav>
                                      </p:tavLst>
                                    </p:anim>
                                    <p:set>
                                      <p:cBhvr>
                                        <p:cTn id="51" dur="80"/>
                                        <p:tgtEl>
                                          <p:spTgt spid="10">
                                            <p:txEl>
                                              <p:pRg st="2" end="2"/>
                                            </p:txEl>
                                          </p:spTgt>
                                        </p:tgtEl>
                                        <p:attrNameLst>
                                          <p:attrName>fill.type</p:attrName>
                                        </p:attrNameLst>
                                      </p:cBhvr>
                                      <p:to>
                                        <p:strVal val="solid"/>
                                      </p:to>
                                    </p:set>
                                  </p:childTnLst>
                                </p:cTn>
                              </p:par>
                              <p:par>
                                <p:cTn id="52" presetID="27" presetClass="entr" presetSubtype="0" fill="hold" nodeType="withEffect">
                                  <p:stCondLst>
                                    <p:cond delay="0"/>
                                  </p:stCondLst>
                                  <p:iterate type="lt">
                                    <p:tmPct val="50000"/>
                                  </p:iterate>
                                  <p:childTnLst>
                                    <p:set>
                                      <p:cBhvr>
                                        <p:cTn id="53" dur="1" fill="hold">
                                          <p:stCondLst>
                                            <p:cond delay="0"/>
                                          </p:stCondLst>
                                        </p:cTn>
                                        <p:tgtEl>
                                          <p:spTgt spid="10">
                                            <p:txEl>
                                              <p:pRg st="3" end="3"/>
                                            </p:txEl>
                                          </p:spTgt>
                                        </p:tgtEl>
                                        <p:attrNameLst>
                                          <p:attrName>style.visibility</p:attrName>
                                        </p:attrNameLst>
                                      </p:cBhvr>
                                      <p:to>
                                        <p:strVal val="visible"/>
                                      </p:to>
                                    </p:set>
                                    <p:anim calcmode="discrete" valueType="clr">
                                      <p:cBhvr override="childStyle">
                                        <p:cTn id="54" dur="80"/>
                                        <p:tgtEl>
                                          <p:spTgt spid="10">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5" dur="80"/>
                                        <p:tgtEl>
                                          <p:spTgt spid="10">
                                            <p:txEl>
                                              <p:pRg st="3" end="3"/>
                                            </p:txEl>
                                          </p:spTgt>
                                        </p:tgtEl>
                                        <p:attrNameLst>
                                          <p:attrName>fillcolor</p:attrName>
                                        </p:attrNameLst>
                                      </p:cBhvr>
                                      <p:tavLst>
                                        <p:tav tm="0">
                                          <p:val>
                                            <p:clrVal>
                                              <a:schemeClr val="accent2"/>
                                            </p:clrVal>
                                          </p:val>
                                        </p:tav>
                                        <p:tav tm="50000">
                                          <p:val>
                                            <p:clrVal>
                                              <a:schemeClr val="hlink"/>
                                            </p:clrVal>
                                          </p:val>
                                        </p:tav>
                                      </p:tavLst>
                                    </p:anim>
                                    <p:set>
                                      <p:cBhvr>
                                        <p:cTn id="56" dur="80"/>
                                        <p:tgtEl>
                                          <p:spTgt spid="10">
                                            <p:txEl>
                                              <p:pRg st="3" end="3"/>
                                            </p:txEl>
                                          </p:spTgt>
                                        </p:tgtEl>
                                        <p:attrNameLst>
                                          <p:attrName>fill.type</p:attrName>
                                        </p:attrNameLst>
                                      </p:cBhvr>
                                      <p:to>
                                        <p:strVal val="solid"/>
                                      </p:to>
                                    </p:set>
                                  </p:childTnLst>
                                </p:cTn>
                              </p:par>
                            </p:childTnLst>
                          </p:cTn>
                        </p:par>
                      </p:childTnLst>
                    </p:cTn>
                  </p:par>
                  <p:par>
                    <p:cTn id="57" fill="hold">
                      <p:stCondLst>
                        <p:cond delay="indefinite"/>
                      </p:stCondLst>
                      <p:childTnLst>
                        <p:par>
                          <p:cTn id="58" fill="hold">
                            <p:stCondLst>
                              <p:cond delay="0"/>
                            </p:stCondLst>
                            <p:childTnLst>
                              <p:par>
                                <p:cTn id="59" presetID="56" presetClass="entr" presetSubtype="0" fill="hold" nodeType="clickEffect">
                                  <p:stCondLst>
                                    <p:cond delay="0"/>
                                  </p:stCondLst>
                                  <p:iterate type="lt">
                                    <p:tmPct val="10000"/>
                                  </p:iterate>
                                  <p:childTnLst>
                                    <p:set>
                                      <p:cBhvr>
                                        <p:cTn id="60" dur="1" fill="hold">
                                          <p:stCondLst>
                                            <p:cond delay="0"/>
                                          </p:stCondLst>
                                        </p:cTn>
                                        <p:tgtEl>
                                          <p:spTgt spid="9">
                                            <p:txEl>
                                              <p:pRg st="0" end="0"/>
                                            </p:txEl>
                                          </p:spTgt>
                                        </p:tgtEl>
                                        <p:attrNameLst>
                                          <p:attrName>style.visibility</p:attrName>
                                        </p:attrNameLst>
                                      </p:cBhvr>
                                      <p:to>
                                        <p:strVal val="visible"/>
                                      </p:to>
                                    </p:set>
                                    <p:anim by="(-#ppt_w*2)" calcmode="lin" valueType="num">
                                      <p:cBhvr rctx="PPT">
                                        <p:cTn id="61" dur="500" autoRev="1" fill="hold">
                                          <p:stCondLst>
                                            <p:cond delay="0"/>
                                          </p:stCondLst>
                                        </p:cTn>
                                        <p:tgtEl>
                                          <p:spTgt spid="9">
                                            <p:txEl>
                                              <p:pRg st="0" end="0"/>
                                            </p:txEl>
                                          </p:spTgt>
                                        </p:tgtEl>
                                        <p:attrNameLst>
                                          <p:attrName>ppt_w</p:attrName>
                                        </p:attrNameLst>
                                      </p:cBhvr>
                                    </p:anim>
                                    <p:anim by="(#ppt_w*0.50)" calcmode="lin" valueType="num">
                                      <p:cBhvr>
                                        <p:cTn id="62" dur="500" decel="50000" autoRev="1" fill="hold">
                                          <p:stCondLst>
                                            <p:cond delay="0"/>
                                          </p:stCondLst>
                                        </p:cTn>
                                        <p:tgtEl>
                                          <p:spTgt spid="9">
                                            <p:txEl>
                                              <p:pRg st="0" end="0"/>
                                            </p:txEl>
                                          </p:spTgt>
                                        </p:tgtEl>
                                        <p:attrNameLst>
                                          <p:attrName>ppt_x</p:attrName>
                                        </p:attrNameLst>
                                      </p:cBhvr>
                                    </p:anim>
                                    <p:anim from="(-#ppt_h/2)" to="(#ppt_y)" calcmode="lin" valueType="num">
                                      <p:cBhvr>
                                        <p:cTn id="63" dur="1000" fill="hold">
                                          <p:stCondLst>
                                            <p:cond delay="0"/>
                                          </p:stCondLst>
                                        </p:cTn>
                                        <p:tgtEl>
                                          <p:spTgt spid="9">
                                            <p:txEl>
                                              <p:pRg st="0" end="0"/>
                                            </p:txEl>
                                          </p:spTgt>
                                        </p:tgtEl>
                                        <p:attrNameLst>
                                          <p:attrName>ppt_y</p:attrName>
                                        </p:attrNameLst>
                                      </p:cBhvr>
                                    </p:anim>
                                    <p:animRot by="21600000">
                                      <p:cBhvr>
                                        <p:cTn id="64" dur="1000" fill="hold">
                                          <p:stCondLst>
                                            <p:cond delay="0"/>
                                          </p:stCondLst>
                                        </p:cTn>
                                        <p:tgtEl>
                                          <p:spTgt spid="9">
                                            <p:txEl>
                                              <p:pRg st="0" end="0"/>
                                            </p:txEl>
                                          </p:spTgt>
                                        </p:tgtEl>
                                        <p:attrNameLst>
                                          <p:attrName>r</p:attrName>
                                        </p:attrNameLst>
                                      </p:cBhvr>
                                    </p:animRot>
                                  </p:childTnLst>
                                </p:cTn>
                              </p:par>
                              <p:par>
                                <p:cTn id="65" presetID="56" presetClass="entr" presetSubtype="0" fill="hold" nodeType="withEffect">
                                  <p:stCondLst>
                                    <p:cond delay="0"/>
                                  </p:stCondLst>
                                  <p:iterate type="lt">
                                    <p:tmPct val="10000"/>
                                  </p:iterate>
                                  <p:childTnLst>
                                    <p:set>
                                      <p:cBhvr>
                                        <p:cTn id="66" dur="1" fill="hold">
                                          <p:stCondLst>
                                            <p:cond delay="0"/>
                                          </p:stCondLst>
                                        </p:cTn>
                                        <p:tgtEl>
                                          <p:spTgt spid="9">
                                            <p:txEl>
                                              <p:pRg st="1" end="1"/>
                                            </p:txEl>
                                          </p:spTgt>
                                        </p:tgtEl>
                                        <p:attrNameLst>
                                          <p:attrName>style.visibility</p:attrName>
                                        </p:attrNameLst>
                                      </p:cBhvr>
                                      <p:to>
                                        <p:strVal val="visible"/>
                                      </p:to>
                                    </p:set>
                                    <p:anim by="(-#ppt_w*2)" calcmode="lin" valueType="num">
                                      <p:cBhvr rctx="PPT">
                                        <p:cTn id="67" dur="500" autoRev="1" fill="hold">
                                          <p:stCondLst>
                                            <p:cond delay="0"/>
                                          </p:stCondLst>
                                        </p:cTn>
                                        <p:tgtEl>
                                          <p:spTgt spid="9">
                                            <p:txEl>
                                              <p:pRg st="1" end="1"/>
                                            </p:txEl>
                                          </p:spTgt>
                                        </p:tgtEl>
                                        <p:attrNameLst>
                                          <p:attrName>ppt_w</p:attrName>
                                        </p:attrNameLst>
                                      </p:cBhvr>
                                    </p:anim>
                                    <p:anim by="(#ppt_w*0.50)" calcmode="lin" valueType="num">
                                      <p:cBhvr>
                                        <p:cTn id="68" dur="500" decel="50000" autoRev="1" fill="hold">
                                          <p:stCondLst>
                                            <p:cond delay="0"/>
                                          </p:stCondLst>
                                        </p:cTn>
                                        <p:tgtEl>
                                          <p:spTgt spid="9">
                                            <p:txEl>
                                              <p:pRg st="1" end="1"/>
                                            </p:txEl>
                                          </p:spTgt>
                                        </p:tgtEl>
                                        <p:attrNameLst>
                                          <p:attrName>ppt_x</p:attrName>
                                        </p:attrNameLst>
                                      </p:cBhvr>
                                    </p:anim>
                                    <p:anim from="(-#ppt_h/2)" to="(#ppt_y)" calcmode="lin" valueType="num">
                                      <p:cBhvr>
                                        <p:cTn id="69" dur="1000" fill="hold">
                                          <p:stCondLst>
                                            <p:cond delay="0"/>
                                          </p:stCondLst>
                                        </p:cTn>
                                        <p:tgtEl>
                                          <p:spTgt spid="9">
                                            <p:txEl>
                                              <p:pRg st="1" end="1"/>
                                            </p:txEl>
                                          </p:spTgt>
                                        </p:tgtEl>
                                        <p:attrNameLst>
                                          <p:attrName>ppt_y</p:attrName>
                                        </p:attrNameLst>
                                      </p:cBhvr>
                                    </p:anim>
                                    <p:animRot by="21600000">
                                      <p:cBhvr>
                                        <p:cTn id="70" dur="1000" fill="hold">
                                          <p:stCondLst>
                                            <p:cond delay="0"/>
                                          </p:stCondLst>
                                        </p:cTn>
                                        <p:tgtEl>
                                          <p:spTgt spid="9">
                                            <p:txEl>
                                              <p:pRg st="1" end="1"/>
                                            </p:txEl>
                                          </p:spTgt>
                                        </p:tgtEl>
                                        <p:attrNameLst>
                                          <p:attrName>r</p:attrName>
                                        </p:attrNameLst>
                                      </p:cBhvr>
                                    </p:animRot>
                                  </p:childTnLst>
                                </p:cTn>
                              </p:par>
                              <p:par>
                                <p:cTn id="71" presetID="56" presetClass="entr" presetSubtype="0" fill="hold" nodeType="withEffect">
                                  <p:stCondLst>
                                    <p:cond delay="0"/>
                                  </p:stCondLst>
                                  <p:iterate type="lt">
                                    <p:tmPct val="10000"/>
                                  </p:iterate>
                                  <p:childTnLst>
                                    <p:set>
                                      <p:cBhvr>
                                        <p:cTn id="72" dur="1" fill="hold">
                                          <p:stCondLst>
                                            <p:cond delay="0"/>
                                          </p:stCondLst>
                                        </p:cTn>
                                        <p:tgtEl>
                                          <p:spTgt spid="9">
                                            <p:txEl>
                                              <p:pRg st="2" end="2"/>
                                            </p:txEl>
                                          </p:spTgt>
                                        </p:tgtEl>
                                        <p:attrNameLst>
                                          <p:attrName>style.visibility</p:attrName>
                                        </p:attrNameLst>
                                      </p:cBhvr>
                                      <p:to>
                                        <p:strVal val="visible"/>
                                      </p:to>
                                    </p:set>
                                    <p:anim by="(-#ppt_w*2)" calcmode="lin" valueType="num">
                                      <p:cBhvr rctx="PPT">
                                        <p:cTn id="73" dur="500" autoRev="1" fill="hold">
                                          <p:stCondLst>
                                            <p:cond delay="0"/>
                                          </p:stCondLst>
                                        </p:cTn>
                                        <p:tgtEl>
                                          <p:spTgt spid="9">
                                            <p:txEl>
                                              <p:pRg st="2" end="2"/>
                                            </p:txEl>
                                          </p:spTgt>
                                        </p:tgtEl>
                                        <p:attrNameLst>
                                          <p:attrName>ppt_w</p:attrName>
                                        </p:attrNameLst>
                                      </p:cBhvr>
                                    </p:anim>
                                    <p:anim by="(#ppt_w*0.50)" calcmode="lin" valueType="num">
                                      <p:cBhvr>
                                        <p:cTn id="74" dur="500" decel="50000" autoRev="1" fill="hold">
                                          <p:stCondLst>
                                            <p:cond delay="0"/>
                                          </p:stCondLst>
                                        </p:cTn>
                                        <p:tgtEl>
                                          <p:spTgt spid="9">
                                            <p:txEl>
                                              <p:pRg st="2" end="2"/>
                                            </p:txEl>
                                          </p:spTgt>
                                        </p:tgtEl>
                                        <p:attrNameLst>
                                          <p:attrName>ppt_x</p:attrName>
                                        </p:attrNameLst>
                                      </p:cBhvr>
                                    </p:anim>
                                    <p:anim from="(-#ppt_h/2)" to="(#ppt_y)" calcmode="lin" valueType="num">
                                      <p:cBhvr>
                                        <p:cTn id="75" dur="1000" fill="hold">
                                          <p:stCondLst>
                                            <p:cond delay="0"/>
                                          </p:stCondLst>
                                        </p:cTn>
                                        <p:tgtEl>
                                          <p:spTgt spid="9">
                                            <p:txEl>
                                              <p:pRg st="2" end="2"/>
                                            </p:txEl>
                                          </p:spTgt>
                                        </p:tgtEl>
                                        <p:attrNameLst>
                                          <p:attrName>ppt_y</p:attrName>
                                        </p:attrNameLst>
                                      </p:cBhvr>
                                    </p:anim>
                                    <p:animRot by="21600000">
                                      <p:cBhvr>
                                        <p:cTn id="76" dur="1000" fill="hold">
                                          <p:stCondLst>
                                            <p:cond delay="0"/>
                                          </p:stCondLst>
                                        </p:cTn>
                                        <p:tgtEl>
                                          <p:spTgt spid="9">
                                            <p:txEl>
                                              <p:pRg st="2" end="2"/>
                                            </p:txEl>
                                          </p:spTgt>
                                        </p:tgtEl>
                                        <p:attrNameLst>
                                          <p:attrName>r</p:attrName>
                                        </p:attrNameLst>
                                      </p:cBhvr>
                                    </p:animRot>
                                  </p:childTnLst>
                                </p:cTn>
                              </p:par>
                              <p:par>
                                <p:cTn id="77" presetID="56" presetClass="entr" presetSubtype="0" fill="hold" nodeType="withEffect">
                                  <p:stCondLst>
                                    <p:cond delay="0"/>
                                  </p:stCondLst>
                                  <p:iterate type="lt">
                                    <p:tmPct val="10000"/>
                                  </p:iterate>
                                  <p:childTnLst>
                                    <p:set>
                                      <p:cBhvr>
                                        <p:cTn id="78" dur="1" fill="hold">
                                          <p:stCondLst>
                                            <p:cond delay="0"/>
                                          </p:stCondLst>
                                        </p:cTn>
                                        <p:tgtEl>
                                          <p:spTgt spid="9">
                                            <p:txEl>
                                              <p:pRg st="3" end="3"/>
                                            </p:txEl>
                                          </p:spTgt>
                                        </p:tgtEl>
                                        <p:attrNameLst>
                                          <p:attrName>style.visibility</p:attrName>
                                        </p:attrNameLst>
                                      </p:cBhvr>
                                      <p:to>
                                        <p:strVal val="visible"/>
                                      </p:to>
                                    </p:set>
                                    <p:anim by="(-#ppt_w*2)" calcmode="lin" valueType="num">
                                      <p:cBhvr rctx="PPT">
                                        <p:cTn id="79" dur="500" autoRev="1" fill="hold">
                                          <p:stCondLst>
                                            <p:cond delay="0"/>
                                          </p:stCondLst>
                                        </p:cTn>
                                        <p:tgtEl>
                                          <p:spTgt spid="9">
                                            <p:txEl>
                                              <p:pRg st="3" end="3"/>
                                            </p:txEl>
                                          </p:spTgt>
                                        </p:tgtEl>
                                        <p:attrNameLst>
                                          <p:attrName>ppt_w</p:attrName>
                                        </p:attrNameLst>
                                      </p:cBhvr>
                                    </p:anim>
                                    <p:anim by="(#ppt_w*0.50)" calcmode="lin" valueType="num">
                                      <p:cBhvr>
                                        <p:cTn id="80" dur="500" decel="50000" autoRev="1" fill="hold">
                                          <p:stCondLst>
                                            <p:cond delay="0"/>
                                          </p:stCondLst>
                                        </p:cTn>
                                        <p:tgtEl>
                                          <p:spTgt spid="9">
                                            <p:txEl>
                                              <p:pRg st="3" end="3"/>
                                            </p:txEl>
                                          </p:spTgt>
                                        </p:tgtEl>
                                        <p:attrNameLst>
                                          <p:attrName>ppt_x</p:attrName>
                                        </p:attrNameLst>
                                      </p:cBhvr>
                                    </p:anim>
                                    <p:anim from="(-#ppt_h/2)" to="(#ppt_y)" calcmode="lin" valueType="num">
                                      <p:cBhvr>
                                        <p:cTn id="81" dur="1000" fill="hold">
                                          <p:stCondLst>
                                            <p:cond delay="0"/>
                                          </p:stCondLst>
                                        </p:cTn>
                                        <p:tgtEl>
                                          <p:spTgt spid="9">
                                            <p:txEl>
                                              <p:pRg st="3" end="3"/>
                                            </p:txEl>
                                          </p:spTgt>
                                        </p:tgtEl>
                                        <p:attrNameLst>
                                          <p:attrName>ppt_y</p:attrName>
                                        </p:attrNameLst>
                                      </p:cBhvr>
                                    </p:anim>
                                    <p:animRot by="21600000">
                                      <p:cBhvr>
                                        <p:cTn id="82" dur="1000" fill="hold">
                                          <p:stCondLst>
                                            <p:cond delay="0"/>
                                          </p:stCondLst>
                                        </p:cTn>
                                        <p:tgtEl>
                                          <p:spTgt spid="9">
                                            <p:txEl>
                                              <p:pRg st="3" end="3"/>
                                            </p:txEl>
                                          </p:spTgt>
                                        </p:tgtEl>
                                        <p:attrNameLst>
                                          <p:attrName>r</p:attrName>
                                        </p:attrNameLst>
                                      </p:cBhvr>
                                    </p:animRot>
                                  </p:childTnLst>
                                </p:cTn>
                              </p:par>
                            </p:childTnLst>
                          </p:cTn>
                        </p:par>
                      </p:childTnLst>
                    </p:cTn>
                  </p:par>
                  <p:par>
                    <p:cTn id="83" fill="hold">
                      <p:stCondLst>
                        <p:cond delay="indefinite"/>
                      </p:stCondLst>
                      <p:childTnLst>
                        <p:par>
                          <p:cTn id="84" fill="hold">
                            <p:stCondLst>
                              <p:cond delay="0"/>
                            </p:stCondLst>
                            <p:childTnLst>
                              <p:par>
                                <p:cTn id="85" presetID="27" presetClass="entr" presetSubtype="0" fill="hold" nodeType="clickEffect">
                                  <p:stCondLst>
                                    <p:cond delay="0"/>
                                  </p:stCondLst>
                                  <p:iterate type="lt">
                                    <p:tmPct val="50000"/>
                                  </p:iterate>
                                  <p:childTnLst>
                                    <p:set>
                                      <p:cBhvr>
                                        <p:cTn id="86" dur="1" fill="hold">
                                          <p:stCondLst>
                                            <p:cond delay="0"/>
                                          </p:stCondLst>
                                        </p:cTn>
                                        <p:tgtEl>
                                          <p:spTgt spid="16">
                                            <p:txEl>
                                              <p:pRg st="0" end="0"/>
                                            </p:txEl>
                                          </p:spTgt>
                                        </p:tgtEl>
                                        <p:attrNameLst>
                                          <p:attrName>style.visibility</p:attrName>
                                        </p:attrNameLst>
                                      </p:cBhvr>
                                      <p:to>
                                        <p:strVal val="visible"/>
                                      </p:to>
                                    </p:set>
                                    <p:anim calcmode="discrete" valueType="clr">
                                      <p:cBhvr override="childStyle">
                                        <p:cTn id="87" dur="80"/>
                                        <p:tgtEl>
                                          <p:spTgt spid="1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8" dur="80"/>
                                        <p:tgtEl>
                                          <p:spTgt spid="16">
                                            <p:txEl>
                                              <p:pRg st="0" end="0"/>
                                            </p:txEl>
                                          </p:spTgt>
                                        </p:tgtEl>
                                        <p:attrNameLst>
                                          <p:attrName>fillcolor</p:attrName>
                                        </p:attrNameLst>
                                      </p:cBhvr>
                                      <p:tavLst>
                                        <p:tav tm="0">
                                          <p:val>
                                            <p:clrVal>
                                              <a:schemeClr val="accent2"/>
                                            </p:clrVal>
                                          </p:val>
                                        </p:tav>
                                        <p:tav tm="50000">
                                          <p:val>
                                            <p:clrVal>
                                              <a:schemeClr val="hlink"/>
                                            </p:clrVal>
                                          </p:val>
                                        </p:tav>
                                      </p:tavLst>
                                    </p:anim>
                                    <p:set>
                                      <p:cBhvr>
                                        <p:cTn id="89" dur="80"/>
                                        <p:tgtEl>
                                          <p:spTgt spid="16">
                                            <p:txEl>
                                              <p:pRg st="0" end="0"/>
                                            </p:txEl>
                                          </p:spTgt>
                                        </p:tgtEl>
                                        <p:attrNameLst>
                                          <p:attrName>fill.type</p:attrName>
                                        </p:attrNameLst>
                                      </p:cBhvr>
                                      <p:to>
                                        <p:strVal val="solid"/>
                                      </p:to>
                                    </p:set>
                                  </p:childTnLst>
                                </p:cTn>
                              </p:par>
                              <p:par>
                                <p:cTn id="90" presetID="27" presetClass="entr" presetSubtype="0" fill="hold" nodeType="withEffect">
                                  <p:stCondLst>
                                    <p:cond delay="0"/>
                                  </p:stCondLst>
                                  <p:iterate type="lt">
                                    <p:tmPct val="50000"/>
                                  </p:iterate>
                                  <p:childTnLst>
                                    <p:set>
                                      <p:cBhvr>
                                        <p:cTn id="91" dur="1" fill="hold">
                                          <p:stCondLst>
                                            <p:cond delay="0"/>
                                          </p:stCondLst>
                                        </p:cTn>
                                        <p:tgtEl>
                                          <p:spTgt spid="16">
                                            <p:txEl>
                                              <p:pRg st="1" end="1"/>
                                            </p:txEl>
                                          </p:spTgt>
                                        </p:tgtEl>
                                        <p:attrNameLst>
                                          <p:attrName>style.visibility</p:attrName>
                                        </p:attrNameLst>
                                      </p:cBhvr>
                                      <p:to>
                                        <p:strVal val="visible"/>
                                      </p:to>
                                    </p:set>
                                    <p:anim calcmode="discrete" valueType="clr">
                                      <p:cBhvr override="childStyle">
                                        <p:cTn id="92" dur="80"/>
                                        <p:tgtEl>
                                          <p:spTgt spid="16">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93" dur="80"/>
                                        <p:tgtEl>
                                          <p:spTgt spid="16">
                                            <p:txEl>
                                              <p:pRg st="1" end="1"/>
                                            </p:txEl>
                                          </p:spTgt>
                                        </p:tgtEl>
                                        <p:attrNameLst>
                                          <p:attrName>fillcolor</p:attrName>
                                        </p:attrNameLst>
                                      </p:cBhvr>
                                      <p:tavLst>
                                        <p:tav tm="0">
                                          <p:val>
                                            <p:clrVal>
                                              <a:schemeClr val="accent2"/>
                                            </p:clrVal>
                                          </p:val>
                                        </p:tav>
                                        <p:tav tm="50000">
                                          <p:val>
                                            <p:clrVal>
                                              <a:schemeClr val="hlink"/>
                                            </p:clrVal>
                                          </p:val>
                                        </p:tav>
                                      </p:tavLst>
                                    </p:anim>
                                    <p:set>
                                      <p:cBhvr>
                                        <p:cTn id="94" dur="80"/>
                                        <p:tgtEl>
                                          <p:spTgt spid="16">
                                            <p:txEl>
                                              <p:pRg st="1" end="1"/>
                                            </p:txEl>
                                          </p:spTgt>
                                        </p:tgtEl>
                                        <p:attrNameLst>
                                          <p:attrName>fill.type</p:attrName>
                                        </p:attrNameLst>
                                      </p:cBhvr>
                                      <p:to>
                                        <p:strVal val="solid"/>
                                      </p:to>
                                    </p:set>
                                  </p:childTnLst>
                                </p:cTn>
                              </p:par>
                              <p:par>
                                <p:cTn id="95" presetID="27" presetClass="entr" presetSubtype="0" fill="hold" nodeType="withEffect">
                                  <p:stCondLst>
                                    <p:cond delay="0"/>
                                  </p:stCondLst>
                                  <p:iterate type="lt">
                                    <p:tmPct val="50000"/>
                                  </p:iterate>
                                  <p:childTnLst>
                                    <p:set>
                                      <p:cBhvr>
                                        <p:cTn id="96" dur="1" fill="hold">
                                          <p:stCondLst>
                                            <p:cond delay="0"/>
                                          </p:stCondLst>
                                        </p:cTn>
                                        <p:tgtEl>
                                          <p:spTgt spid="16">
                                            <p:txEl>
                                              <p:pRg st="2" end="2"/>
                                            </p:txEl>
                                          </p:spTgt>
                                        </p:tgtEl>
                                        <p:attrNameLst>
                                          <p:attrName>style.visibility</p:attrName>
                                        </p:attrNameLst>
                                      </p:cBhvr>
                                      <p:to>
                                        <p:strVal val="visible"/>
                                      </p:to>
                                    </p:set>
                                    <p:anim calcmode="discrete" valueType="clr">
                                      <p:cBhvr override="childStyle">
                                        <p:cTn id="97" dur="80"/>
                                        <p:tgtEl>
                                          <p:spTgt spid="16">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98" dur="80"/>
                                        <p:tgtEl>
                                          <p:spTgt spid="16">
                                            <p:txEl>
                                              <p:pRg st="2" end="2"/>
                                            </p:txEl>
                                          </p:spTgt>
                                        </p:tgtEl>
                                        <p:attrNameLst>
                                          <p:attrName>fillcolor</p:attrName>
                                        </p:attrNameLst>
                                      </p:cBhvr>
                                      <p:tavLst>
                                        <p:tav tm="0">
                                          <p:val>
                                            <p:clrVal>
                                              <a:schemeClr val="accent2"/>
                                            </p:clrVal>
                                          </p:val>
                                        </p:tav>
                                        <p:tav tm="50000">
                                          <p:val>
                                            <p:clrVal>
                                              <a:schemeClr val="hlink"/>
                                            </p:clrVal>
                                          </p:val>
                                        </p:tav>
                                      </p:tavLst>
                                    </p:anim>
                                    <p:set>
                                      <p:cBhvr>
                                        <p:cTn id="99" dur="80"/>
                                        <p:tgtEl>
                                          <p:spTgt spid="16">
                                            <p:txEl>
                                              <p:pRg st="2" end="2"/>
                                            </p:txEl>
                                          </p:spTgt>
                                        </p:tgtEl>
                                        <p:attrNameLst>
                                          <p:attrName>fill.type</p:attrName>
                                        </p:attrNameLst>
                                      </p:cBhvr>
                                      <p:to>
                                        <p:strVal val="solid"/>
                                      </p:to>
                                    </p:set>
                                  </p:childTnLst>
                                </p:cTn>
                              </p:par>
                            </p:childTnLst>
                          </p:cTn>
                        </p:par>
                      </p:childTnLst>
                    </p:cTn>
                  </p:par>
                  <p:par>
                    <p:cTn id="100" fill="hold">
                      <p:stCondLst>
                        <p:cond delay="indefinite"/>
                      </p:stCondLst>
                      <p:childTnLst>
                        <p:par>
                          <p:cTn id="101" fill="hold">
                            <p:stCondLst>
                              <p:cond delay="0"/>
                            </p:stCondLst>
                            <p:childTnLst>
                              <p:par>
                                <p:cTn id="102" presetID="56" presetClass="entr" presetSubtype="0" fill="hold" nodeType="clickEffect">
                                  <p:stCondLst>
                                    <p:cond delay="0"/>
                                  </p:stCondLst>
                                  <p:iterate type="lt">
                                    <p:tmPct val="10000"/>
                                  </p:iterate>
                                  <p:childTnLst>
                                    <p:set>
                                      <p:cBhvr>
                                        <p:cTn id="103" dur="1" fill="hold">
                                          <p:stCondLst>
                                            <p:cond delay="0"/>
                                          </p:stCondLst>
                                        </p:cTn>
                                        <p:tgtEl>
                                          <p:spTgt spid="17">
                                            <p:txEl>
                                              <p:pRg st="0" end="0"/>
                                            </p:txEl>
                                          </p:spTgt>
                                        </p:tgtEl>
                                        <p:attrNameLst>
                                          <p:attrName>style.visibility</p:attrName>
                                        </p:attrNameLst>
                                      </p:cBhvr>
                                      <p:to>
                                        <p:strVal val="visible"/>
                                      </p:to>
                                    </p:set>
                                    <p:anim by="(-#ppt_w*2)" calcmode="lin" valueType="num">
                                      <p:cBhvr rctx="PPT">
                                        <p:cTn id="104" dur="500" autoRev="1" fill="hold">
                                          <p:stCondLst>
                                            <p:cond delay="0"/>
                                          </p:stCondLst>
                                        </p:cTn>
                                        <p:tgtEl>
                                          <p:spTgt spid="17">
                                            <p:txEl>
                                              <p:pRg st="0" end="0"/>
                                            </p:txEl>
                                          </p:spTgt>
                                        </p:tgtEl>
                                        <p:attrNameLst>
                                          <p:attrName>ppt_w</p:attrName>
                                        </p:attrNameLst>
                                      </p:cBhvr>
                                    </p:anim>
                                    <p:anim by="(#ppt_w*0.50)" calcmode="lin" valueType="num">
                                      <p:cBhvr>
                                        <p:cTn id="105" dur="500" decel="50000" autoRev="1" fill="hold">
                                          <p:stCondLst>
                                            <p:cond delay="0"/>
                                          </p:stCondLst>
                                        </p:cTn>
                                        <p:tgtEl>
                                          <p:spTgt spid="17">
                                            <p:txEl>
                                              <p:pRg st="0" end="0"/>
                                            </p:txEl>
                                          </p:spTgt>
                                        </p:tgtEl>
                                        <p:attrNameLst>
                                          <p:attrName>ppt_x</p:attrName>
                                        </p:attrNameLst>
                                      </p:cBhvr>
                                    </p:anim>
                                    <p:anim from="(-#ppt_h/2)" to="(#ppt_y)" calcmode="lin" valueType="num">
                                      <p:cBhvr>
                                        <p:cTn id="106" dur="1000" fill="hold">
                                          <p:stCondLst>
                                            <p:cond delay="0"/>
                                          </p:stCondLst>
                                        </p:cTn>
                                        <p:tgtEl>
                                          <p:spTgt spid="17">
                                            <p:txEl>
                                              <p:pRg st="0" end="0"/>
                                            </p:txEl>
                                          </p:spTgt>
                                        </p:tgtEl>
                                        <p:attrNameLst>
                                          <p:attrName>ppt_y</p:attrName>
                                        </p:attrNameLst>
                                      </p:cBhvr>
                                    </p:anim>
                                    <p:animRot by="21600000">
                                      <p:cBhvr>
                                        <p:cTn id="107" dur="1000" fill="hold">
                                          <p:stCondLst>
                                            <p:cond delay="0"/>
                                          </p:stCondLst>
                                        </p:cTn>
                                        <p:tgtEl>
                                          <p:spTgt spid="17">
                                            <p:txEl>
                                              <p:pRg st="0" end="0"/>
                                            </p:txEl>
                                          </p:spTgt>
                                        </p:tgtEl>
                                        <p:attrNameLst>
                                          <p:attrName>r</p:attrName>
                                        </p:attrNameLst>
                                      </p:cBhvr>
                                    </p:animRot>
                                  </p:childTnLst>
                                </p:cTn>
                              </p:par>
                              <p:par>
                                <p:cTn id="108" presetID="56" presetClass="entr" presetSubtype="0" fill="hold" nodeType="withEffect">
                                  <p:stCondLst>
                                    <p:cond delay="0"/>
                                  </p:stCondLst>
                                  <p:iterate type="lt">
                                    <p:tmPct val="10000"/>
                                  </p:iterate>
                                  <p:childTnLst>
                                    <p:set>
                                      <p:cBhvr>
                                        <p:cTn id="109" dur="1" fill="hold">
                                          <p:stCondLst>
                                            <p:cond delay="0"/>
                                          </p:stCondLst>
                                        </p:cTn>
                                        <p:tgtEl>
                                          <p:spTgt spid="17">
                                            <p:txEl>
                                              <p:pRg st="1" end="1"/>
                                            </p:txEl>
                                          </p:spTgt>
                                        </p:tgtEl>
                                        <p:attrNameLst>
                                          <p:attrName>style.visibility</p:attrName>
                                        </p:attrNameLst>
                                      </p:cBhvr>
                                      <p:to>
                                        <p:strVal val="visible"/>
                                      </p:to>
                                    </p:set>
                                    <p:anim by="(-#ppt_w*2)" calcmode="lin" valueType="num">
                                      <p:cBhvr rctx="PPT">
                                        <p:cTn id="110" dur="500" autoRev="1" fill="hold">
                                          <p:stCondLst>
                                            <p:cond delay="0"/>
                                          </p:stCondLst>
                                        </p:cTn>
                                        <p:tgtEl>
                                          <p:spTgt spid="17">
                                            <p:txEl>
                                              <p:pRg st="1" end="1"/>
                                            </p:txEl>
                                          </p:spTgt>
                                        </p:tgtEl>
                                        <p:attrNameLst>
                                          <p:attrName>ppt_w</p:attrName>
                                        </p:attrNameLst>
                                      </p:cBhvr>
                                    </p:anim>
                                    <p:anim by="(#ppt_w*0.50)" calcmode="lin" valueType="num">
                                      <p:cBhvr>
                                        <p:cTn id="111" dur="500" decel="50000" autoRev="1" fill="hold">
                                          <p:stCondLst>
                                            <p:cond delay="0"/>
                                          </p:stCondLst>
                                        </p:cTn>
                                        <p:tgtEl>
                                          <p:spTgt spid="17">
                                            <p:txEl>
                                              <p:pRg st="1" end="1"/>
                                            </p:txEl>
                                          </p:spTgt>
                                        </p:tgtEl>
                                        <p:attrNameLst>
                                          <p:attrName>ppt_x</p:attrName>
                                        </p:attrNameLst>
                                      </p:cBhvr>
                                    </p:anim>
                                    <p:anim from="(-#ppt_h/2)" to="(#ppt_y)" calcmode="lin" valueType="num">
                                      <p:cBhvr>
                                        <p:cTn id="112" dur="1000" fill="hold">
                                          <p:stCondLst>
                                            <p:cond delay="0"/>
                                          </p:stCondLst>
                                        </p:cTn>
                                        <p:tgtEl>
                                          <p:spTgt spid="17">
                                            <p:txEl>
                                              <p:pRg st="1" end="1"/>
                                            </p:txEl>
                                          </p:spTgt>
                                        </p:tgtEl>
                                        <p:attrNameLst>
                                          <p:attrName>ppt_y</p:attrName>
                                        </p:attrNameLst>
                                      </p:cBhvr>
                                    </p:anim>
                                    <p:animRot by="21600000">
                                      <p:cBhvr>
                                        <p:cTn id="113" dur="1000" fill="hold">
                                          <p:stCondLst>
                                            <p:cond delay="0"/>
                                          </p:stCondLst>
                                        </p:cTn>
                                        <p:tgtEl>
                                          <p:spTgt spid="17">
                                            <p:txEl>
                                              <p:pRg st="1" end="1"/>
                                            </p:txEl>
                                          </p:spTgt>
                                        </p:tgtEl>
                                        <p:attrNameLst>
                                          <p:attrName>r</p:attrName>
                                        </p:attrNameLst>
                                      </p:cBhvr>
                                    </p:animRot>
                                  </p:childTnLst>
                                </p:cTn>
                              </p:par>
                              <p:par>
                                <p:cTn id="114" presetID="56" presetClass="entr" presetSubtype="0" fill="hold" nodeType="withEffect">
                                  <p:stCondLst>
                                    <p:cond delay="0"/>
                                  </p:stCondLst>
                                  <p:iterate type="lt">
                                    <p:tmPct val="10000"/>
                                  </p:iterate>
                                  <p:childTnLst>
                                    <p:set>
                                      <p:cBhvr>
                                        <p:cTn id="115" dur="1" fill="hold">
                                          <p:stCondLst>
                                            <p:cond delay="0"/>
                                          </p:stCondLst>
                                        </p:cTn>
                                        <p:tgtEl>
                                          <p:spTgt spid="17">
                                            <p:txEl>
                                              <p:pRg st="2" end="2"/>
                                            </p:txEl>
                                          </p:spTgt>
                                        </p:tgtEl>
                                        <p:attrNameLst>
                                          <p:attrName>style.visibility</p:attrName>
                                        </p:attrNameLst>
                                      </p:cBhvr>
                                      <p:to>
                                        <p:strVal val="visible"/>
                                      </p:to>
                                    </p:set>
                                    <p:anim by="(-#ppt_w*2)" calcmode="lin" valueType="num">
                                      <p:cBhvr rctx="PPT">
                                        <p:cTn id="116" dur="500" autoRev="1" fill="hold">
                                          <p:stCondLst>
                                            <p:cond delay="0"/>
                                          </p:stCondLst>
                                        </p:cTn>
                                        <p:tgtEl>
                                          <p:spTgt spid="17">
                                            <p:txEl>
                                              <p:pRg st="2" end="2"/>
                                            </p:txEl>
                                          </p:spTgt>
                                        </p:tgtEl>
                                        <p:attrNameLst>
                                          <p:attrName>ppt_w</p:attrName>
                                        </p:attrNameLst>
                                      </p:cBhvr>
                                    </p:anim>
                                    <p:anim by="(#ppt_w*0.50)" calcmode="lin" valueType="num">
                                      <p:cBhvr>
                                        <p:cTn id="117" dur="500" decel="50000" autoRev="1" fill="hold">
                                          <p:stCondLst>
                                            <p:cond delay="0"/>
                                          </p:stCondLst>
                                        </p:cTn>
                                        <p:tgtEl>
                                          <p:spTgt spid="17">
                                            <p:txEl>
                                              <p:pRg st="2" end="2"/>
                                            </p:txEl>
                                          </p:spTgt>
                                        </p:tgtEl>
                                        <p:attrNameLst>
                                          <p:attrName>ppt_x</p:attrName>
                                        </p:attrNameLst>
                                      </p:cBhvr>
                                    </p:anim>
                                    <p:anim from="(-#ppt_h/2)" to="(#ppt_y)" calcmode="lin" valueType="num">
                                      <p:cBhvr>
                                        <p:cTn id="118" dur="1000" fill="hold">
                                          <p:stCondLst>
                                            <p:cond delay="0"/>
                                          </p:stCondLst>
                                        </p:cTn>
                                        <p:tgtEl>
                                          <p:spTgt spid="17">
                                            <p:txEl>
                                              <p:pRg st="2" end="2"/>
                                            </p:txEl>
                                          </p:spTgt>
                                        </p:tgtEl>
                                        <p:attrNameLst>
                                          <p:attrName>ppt_y</p:attrName>
                                        </p:attrNameLst>
                                      </p:cBhvr>
                                    </p:anim>
                                    <p:animRot by="21600000">
                                      <p:cBhvr>
                                        <p:cTn id="119" dur="1000" fill="hold">
                                          <p:stCondLst>
                                            <p:cond delay="0"/>
                                          </p:stCondLst>
                                        </p:cTn>
                                        <p:tgtEl>
                                          <p:spTgt spid="17">
                                            <p:txEl>
                                              <p:pRg st="2" end="2"/>
                                            </p:txEl>
                                          </p:spTgt>
                                        </p:tgtEl>
                                        <p:attrNameLst>
                                          <p:attrName>r</p:attrName>
                                        </p:attrNameLst>
                                      </p:cBhvr>
                                    </p:animRot>
                                  </p:childTnLst>
                                </p:cTn>
                              </p:par>
                              <p:par>
                                <p:cTn id="120" presetID="56" presetClass="entr" presetSubtype="0" fill="hold" nodeType="withEffect">
                                  <p:stCondLst>
                                    <p:cond delay="0"/>
                                  </p:stCondLst>
                                  <p:iterate type="lt">
                                    <p:tmPct val="10000"/>
                                  </p:iterate>
                                  <p:childTnLst>
                                    <p:set>
                                      <p:cBhvr>
                                        <p:cTn id="121" dur="1" fill="hold">
                                          <p:stCondLst>
                                            <p:cond delay="0"/>
                                          </p:stCondLst>
                                        </p:cTn>
                                        <p:tgtEl>
                                          <p:spTgt spid="17">
                                            <p:txEl>
                                              <p:pRg st="3" end="3"/>
                                            </p:txEl>
                                          </p:spTgt>
                                        </p:tgtEl>
                                        <p:attrNameLst>
                                          <p:attrName>style.visibility</p:attrName>
                                        </p:attrNameLst>
                                      </p:cBhvr>
                                      <p:to>
                                        <p:strVal val="visible"/>
                                      </p:to>
                                    </p:set>
                                    <p:anim by="(-#ppt_w*2)" calcmode="lin" valueType="num">
                                      <p:cBhvr rctx="PPT">
                                        <p:cTn id="122" dur="500" autoRev="1" fill="hold">
                                          <p:stCondLst>
                                            <p:cond delay="0"/>
                                          </p:stCondLst>
                                        </p:cTn>
                                        <p:tgtEl>
                                          <p:spTgt spid="17">
                                            <p:txEl>
                                              <p:pRg st="3" end="3"/>
                                            </p:txEl>
                                          </p:spTgt>
                                        </p:tgtEl>
                                        <p:attrNameLst>
                                          <p:attrName>ppt_w</p:attrName>
                                        </p:attrNameLst>
                                      </p:cBhvr>
                                    </p:anim>
                                    <p:anim by="(#ppt_w*0.50)" calcmode="lin" valueType="num">
                                      <p:cBhvr>
                                        <p:cTn id="123" dur="500" decel="50000" autoRev="1" fill="hold">
                                          <p:stCondLst>
                                            <p:cond delay="0"/>
                                          </p:stCondLst>
                                        </p:cTn>
                                        <p:tgtEl>
                                          <p:spTgt spid="17">
                                            <p:txEl>
                                              <p:pRg st="3" end="3"/>
                                            </p:txEl>
                                          </p:spTgt>
                                        </p:tgtEl>
                                        <p:attrNameLst>
                                          <p:attrName>ppt_x</p:attrName>
                                        </p:attrNameLst>
                                      </p:cBhvr>
                                    </p:anim>
                                    <p:anim from="(-#ppt_h/2)" to="(#ppt_y)" calcmode="lin" valueType="num">
                                      <p:cBhvr>
                                        <p:cTn id="124" dur="1000" fill="hold">
                                          <p:stCondLst>
                                            <p:cond delay="0"/>
                                          </p:stCondLst>
                                        </p:cTn>
                                        <p:tgtEl>
                                          <p:spTgt spid="17">
                                            <p:txEl>
                                              <p:pRg st="3" end="3"/>
                                            </p:txEl>
                                          </p:spTgt>
                                        </p:tgtEl>
                                        <p:attrNameLst>
                                          <p:attrName>ppt_y</p:attrName>
                                        </p:attrNameLst>
                                      </p:cBhvr>
                                    </p:anim>
                                    <p:animRot by="21600000">
                                      <p:cBhvr>
                                        <p:cTn id="125" dur="1000" fill="hold">
                                          <p:stCondLst>
                                            <p:cond delay="0"/>
                                          </p:stCondLst>
                                        </p:cTn>
                                        <p:tgtEl>
                                          <p:spTgt spid="17">
                                            <p:txEl>
                                              <p:pRg st="3" end="3"/>
                                            </p:txEl>
                                          </p:spTgt>
                                        </p:tgtEl>
                                        <p:attrNameLst>
                                          <p:attrName>r</p:attrName>
                                        </p:attrNameLst>
                                      </p:cBhvr>
                                    </p:animRot>
                                  </p:childTnLst>
                                </p:cTn>
                              </p:par>
                              <p:par>
                                <p:cTn id="126" presetID="56" presetClass="entr" presetSubtype="0" fill="hold" nodeType="withEffect">
                                  <p:stCondLst>
                                    <p:cond delay="0"/>
                                  </p:stCondLst>
                                  <p:iterate type="lt">
                                    <p:tmPct val="10000"/>
                                  </p:iterate>
                                  <p:childTnLst>
                                    <p:set>
                                      <p:cBhvr>
                                        <p:cTn id="127" dur="1" fill="hold">
                                          <p:stCondLst>
                                            <p:cond delay="0"/>
                                          </p:stCondLst>
                                        </p:cTn>
                                        <p:tgtEl>
                                          <p:spTgt spid="17">
                                            <p:txEl>
                                              <p:pRg st="4" end="4"/>
                                            </p:txEl>
                                          </p:spTgt>
                                        </p:tgtEl>
                                        <p:attrNameLst>
                                          <p:attrName>style.visibility</p:attrName>
                                        </p:attrNameLst>
                                      </p:cBhvr>
                                      <p:to>
                                        <p:strVal val="visible"/>
                                      </p:to>
                                    </p:set>
                                    <p:anim by="(-#ppt_w*2)" calcmode="lin" valueType="num">
                                      <p:cBhvr rctx="PPT">
                                        <p:cTn id="128" dur="500" autoRev="1" fill="hold">
                                          <p:stCondLst>
                                            <p:cond delay="0"/>
                                          </p:stCondLst>
                                        </p:cTn>
                                        <p:tgtEl>
                                          <p:spTgt spid="17">
                                            <p:txEl>
                                              <p:pRg st="4" end="4"/>
                                            </p:txEl>
                                          </p:spTgt>
                                        </p:tgtEl>
                                        <p:attrNameLst>
                                          <p:attrName>ppt_w</p:attrName>
                                        </p:attrNameLst>
                                      </p:cBhvr>
                                    </p:anim>
                                    <p:anim by="(#ppt_w*0.50)" calcmode="lin" valueType="num">
                                      <p:cBhvr>
                                        <p:cTn id="129" dur="500" decel="50000" autoRev="1" fill="hold">
                                          <p:stCondLst>
                                            <p:cond delay="0"/>
                                          </p:stCondLst>
                                        </p:cTn>
                                        <p:tgtEl>
                                          <p:spTgt spid="17">
                                            <p:txEl>
                                              <p:pRg st="4" end="4"/>
                                            </p:txEl>
                                          </p:spTgt>
                                        </p:tgtEl>
                                        <p:attrNameLst>
                                          <p:attrName>ppt_x</p:attrName>
                                        </p:attrNameLst>
                                      </p:cBhvr>
                                    </p:anim>
                                    <p:anim from="(-#ppt_h/2)" to="(#ppt_y)" calcmode="lin" valueType="num">
                                      <p:cBhvr>
                                        <p:cTn id="130" dur="1000" fill="hold">
                                          <p:stCondLst>
                                            <p:cond delay="0"/>
                                          </p:stCondLst>
                                        </p:cTn>
                                        <p:tgtEl>
                                          <p:spTgt spid="17">
                                            <p:txEl>
                                              <p:pRg st="4" end="4"/>
                                            </p:txEl>
                                          </p:spTgt>
                                        </p:tgtEl>
                                        <p:attrNameLst>
                                          <p:attrName>ppt_y</p:attrName>
                                        </p:attrNameLst>
                                      </p:cBhvr>
                                    </p:anim>
                                    <p:animRot by="21600000">
                                      <p:cBhvr>
                                        <p:cTn id="131" dur="1000" fill="hold">
                                          <p:stCondLst>
                                            <p:cond delay="0"/>
                                          </p:stCondLst>
                                        </p:cTn>
                                        <p:tgtEl>
                                          <p:spTgt spid="17">
                                            <p:txEl>
                                              <p:pRg st="4" end="4"/>
                                            </p:txEl>
                                          </p:spTgt>
                                        </p:tgtEl>
                                        <p:attrNameLst>
                                          <p:attrName>r</p:attrName>
                                        </p:attrNameLst>
                                      </p:cBhvr>
                                    </p:animRot>
                                  </p:childTnLst>
                                </p:cTn>
                              </p:par>
                              <p:par>
                                <p:cTn id="132" presetID="56" presetClass="entr" presetSubtype="0" fill="hold" nodeType="withEffect">
                                  <p:stCondLst>
                                    <p:cond delay="0"/>
                                  </p:stCondLst>
                                  <p:iterate type="lt">
                                    <p:tmPct val="10000"/>
                                  </p:iterate>
                                  <p:childTnLst>
                                    <p:set>
                                      <p:cBhvr>
                                        <p:cTn id="133" dur="1" fill="hold">
                                          <p:stCondLst>
                                            <p:cond delay="0"/>
                                          </p:stCondLst>
                                        </p:cTn>
                                        <p:tgtEl>
                                          <p:spTgt spid="17">
                                            <p:txEl>
                                              <p:pRg st="5" end="5"/>
                                            </p:txEl>
                                          </p:spTgt>
                                        </p:tgtEl>
                                        <p:attrNameLst>
                                          <p:attrName>style.visibility</p:attrName>
                                        </p:attrNameLst>
                                      </p:cBhvr>
                                      <p:to>
                                        <p:strVal val="visible"/>
                                      </p:to>
                                    </p:set>
                                    <p:anim by="(-#ppt_w*2)" calcmode="lin" valueType="num">
                                      <p:cBhvr rctx="PPT">
                                        <p:cTn id="134" dur="500" autoRev="1" fill="hold">
                                          <p:stCondLst>
                                            <p:cond delay="0"/>
                                          </p:stCondLst>
                                        </p:cTn>
                                        <p:tgtEl>
                                          <p:spTgt spid="17">
                                            <p:txEl>
                                              <p:pRg st="5" end="5"/>
                                            </p:txEl>
                                          </p:spTgt>
                                        </p:tgtEl>
                                        <p:attrNameLst>
                                          <p:attrName>ppt_w</p:attrName>
                                        </p:attrNameLst>
                                      </p:cBhvr>
                                    </p:anim>
                                    <p:anim by="(#ppt_w*0.50)" calcmode="lin" valueType="num">
                                      <p:cBhvr>
                                        <p:cTn id="135" dur="500" decel="50000" autoRev="1" fill="hold">
                                          <p:stCondLst>
                                            <p:cond delay="0"/>
                                          </p:stCondLst>
                                        </p:cTn>
                                        <p:tgtEl>
                                          <p:spTgt spid="17">
                                            <p:txEl>
                                              <p:pRg st="5" end="5"/>
                                            </p:txEl>
                                          </p:spTgt>
                                        </p:tgtEl>
                                        <p:attrNameLst>
                                          <p:attrName>ppt_x</p:attrName>
                                        </p:attrNameLst>
                                      </p:cBhvr>
                                    </p:anim>
                                    <p:anim from="(-#ppt_h/2)" to="(#ppt_y)" calcmode="lin" valueType="num">
                                      <p:cBhvr>
                                        <p:cTn id="136" dur="1000" fill="hold">
                                          <p:stCondLst>
                                            <p:cond delay="0"/>
                                          </p:stCondLst>
                                        </p:cTn>
                                        <p:tgtEl>
                                          <p:spTgt spid="17">
                                            <p:txEl>
                                              <p:pRg st="5" end="5"/>
                                            </p:txEl>
                                          </p:spTgt>
                                        </p:tgtEl>
                                        <p:attrNameLst>
                                          <p:attrName>ppt_y</p:attrName>
                                        </p:attrNameLst>
                                      </p:cBhvr>
                                    </p:anim>
                                    <p:animRot by="21600000">
                                      <p:cBhvr>
                                        <p:cTn id="137" dur="1000" fill="hold">
                                          <p:stCondLst>
                                            <p:cond delay="0"/>
                                          </p:stCondLst>
                                        </p:cTn>
                                        <p:tgtEl>
                                          <p:spTgt spid="17">
                                            <p:txEl>
                                              <p:pRg st="5" end="5"/>
                                            </p:txEl>
                                          </p:spTgt>
                                        </p:tgtEl>
                                        <p:attrNameLst>
                                          <p:attrName>r</p:attrName>
                                        </p:attrNameLst>
                                      </p:cBhvr>
                                    </p:animRot>
                                  </p:childTnLst>
                                </p:cTn>
                              </p:par>
                              <p:par>
                                <p:cTn id="138" presetID="56" presetClass="entr" presetSubtype="0" fill="hold" nodeType="withEffect">
                                  <p:stCondLst>
                                    <p:cond delay="0"/>
                                  </p:stCondLst>
                                  <p:iterate type="lt">
                                    <p:tmPct val="10000"/>
                                  </p:iterate>
                                  <p:childTnLst>
                                    <p:set>
                                      <p:cBhvr>
                                        <p:cTn id="139" dur="1" fill="hold">
                                          <p:stCondLst>
                                            <p:cond delay="0"/>
                                          </p:stCondLst>
                                        </p:cTn>
                                        <p:tgtEl>
                                          <p:spTgt spid="17">
                                            <p:txEl>
                                              <p:pRg st="6" end="6"/>
                                            </p:txEl>
                                          </p:spTgt>
                                        </p:tgtEl>
                                        <p:attrNameLst>
                                          <p:attrName>style.visibility</p:attrName>
                                        </p:attrNameLst>
                                      </p:cBhvr>
                                      <p:to>
                                        <p:strVal val="visible"/>
                                      </p:to>
                                    </p:set>
                                    <p:anim by="(-#ppt_w*2)" calcmode="lin" valueType="num">
                                      <p:cBhvr rctx="PPT">
                                        <p:cTn id="140" dur="500" autoRev="1" fill="hold">
                                          <p:stCondLst>
                                            <p:cond delay="0"/>
                                          </p:stCondLst>
                                        </p:cTn>
                                        <p:tgtEl>
                                          <p:spTgt spid="17">
                                            <p:txEl>
                                              <p:pRg st="6" end="6"/>
                                            </p:txEl>
                                          </p:spTgt>
                                        </p:tgtEl>
                                        <p:attrNameLst>
                                          <p:attrName>ppt_w</p:attrName>
                                        </p:attrNameLst>
                                      </p:cBhvr>
                                    </p:anim>
                                    <p:anim by="(#ppt_w*0.50)" calcmode="lin" valueType="num">
                                      <p:cBhvr>
                                        <p:cTn id="141" dur="500" decel="50000" autoRev="1" fill="hold">
                                          <p:stCondLst>
                                            <p:cond delay="0"/>
                                          </p:stCondLst>
                                        </p:cTn>
                                        <p:tgtEl>
                                          <p:spTgt spid="17">
                                            <p:txEl>
                                              <p:pRg st="6" end="6"/>
                                            </p:txEl>
                                          </p:spTgt>
                                        </p:tgtEl>
                                        <p:attrNameLst>
                                          <p:attrName>ppt_x</p:attrName>
                                        </p:attrNameLst>
                                      </p:cBhvr>
                                    </p:anim>
                                    <p:anim from="(-#ppt_h/2)" to="(#ppt_y)" calcmode="lin" valueType="num">
                                      <p:cBhvr>
                                        <p:cTn id="142" dur="1000" fill="hold">
                                          <p:stCondLst>
                                            <p:cond delay="0"/>
                                          </p:stCondLst>
                                        </p:cTn>
                                        <p:tgtEl>
                                          <p:spTgt spid="17">
                                            <p:txEl>
                                              <p:pRg st="6" end="6"/>
                                            </p:txEl>
                                          </p:spTgt>
                                        </p:tgtEl>
                                        <p:attrNameLst>
                                          <p:attrName>ppt_y</p:attrName>
                                        </p:attrNameLst>
                                      </p:cBhvr>
                                    </p:anim>
                                    <p:animRot by="21600000">
                                      <p:cBhvr>
                                        <p:cTn id="143" dur="1000" fill="hold">
                                          <p:stCondLst>
                                            <p:cond delay="0"/>
                                          </p:stCondLst>
                                        </p:cTn>
                                        <p:tgtEl>
                                          <p:spTgt spid="17">
                                            <p:txEl>
                                              <p:pRg st="6" end="6"/>
                                            </p:txEl>
                                          </p:spTgt>
                                        </p:tgtEl>
                                        <p:attrNameLst>
                                          <p:attrName>r</p:attrName>
                                        </p:attrNameLst>
                                      </p:cBhvr>
                                    </p:animRot>
                                  </p:childTnLst>
                                </p:cTn>
                              </p:par>
                              <p:par>
                                <p:cTn id="144" presetID="56" presetClass="entr" presetSubtype="0" fill="hold" nodeType="withEffect">
                                  <p:stCondLst>
                                    <p:cond delay="0"/>
                                  </p:stCondLst>
                                  <p:iterate type="lt">
                                    <p:tmPct val="10000"/>
                                  </p:iterate>
                                  <p:childTnLst>
                                    <p:set>
                                      <p:cBhvr>
                                        <p:cTn id="145" dur="1" fill="hold">
                                          <p:stCondLst>
                                            <p:cond delay="0"/>
                                          </p:stCondLst>
                                        </p:cTn>
                                        <p:tgtEl>
                                          <p:spTgt spid="17">
                                            <p:txEl>
                                              <p:pRg st="7" end="7"/>
                                            </p:txEl>
                                          </p:spTgt>
                                        </p:tgtEl>
                                        <p:attrNameLst>
                                          <p:attrName>style.visibility</p:attrName>
                                        </p:attrNameLst>
                                      </p:cBhvr>
                                      <p:to>
                                        <p:strVal val="visible"/>
                                      </p:to>
                                    </p:set>
                                    <p:anim by="(-#ppt_w*2)" calcmode="lin" valueType="num">
                                      <p:cBhvr rctx="PPT">
                                        <p:cTn id="146" dur="500" autoRev="1" fill="hold">
                                          <p:stCondLst>
                                            <p:cond delay="0"/>
                                          </p:stCondLst>
                                        </p:cTn>
                                        <p:tgtEl>
                                          <p:spTgt spid="17">
                                            <p:txEl>
                                              <p:pRg st="7" end="7"/>
                                            </p:txEl>
                                          </p:spTgt>
                                        </p:tgtEl>
                                        <p:attrNameLst>
                                          <p:attrName>ppt_w</p:attrName>
                                        </p:attrNameLst>
                                      </p:cBhvr>
                                    </p:anim>
                                    <p:anim by="(#ppt_w*0.50)" calcmode="lin" valueType="num">
                                      <p:cBhvr>
                                        <p:cTn id="147" dur="500" decel="50000" autoRev="1" fill="hold">
                                          <p:stCondLst>
                                            <p:cond delay="0"/>
                                          </p:stCondLst>
                                        </p:cTn>
                                        <p:tgtEl>
                                          <p:spTgt spid="17">
                                            <p:txEl>
                                              <p:pRg st="7" end="7"/>
                                            </p:txEl>
                                          </p:spTgt>
                                        </p:tgtEl>
                                        <p:attrNameLst>
                                          <p:attrName>ppt_x</p:attrName>
                                        </p:attrNameLst>
                                      </p:cBhvr>
                                    </p:anim>
                                    <p:anim from="(-#ppt_h/2)" to="(#ppt_y)" calcmode="lin" valueType="num">
                                      <p:cBhvr>
                                        <p:cTn id="148" dur="1000" fill="hold">
                                          <p:stCondLst>
                                            <p:cond delay="0"/>
                                          </p:stCondLst>
                                        </p:cTn>
                                        <p:tgtEl>
                                          <p:spTgt spid="17">
                                            <p:txEl>
                                              <p:pRg st="7" end="7"/>
                                            </p:txEl>
                                          </p:spTgt>
                                        </p:tgtEl>
                                        <p:attrNameLst>
                                          <p:attrName>ppt_y</p:attrName>
                                        </p:attrNameLst>
                                      </p:cBhvr>
                                    </p:anim>
                                    <p:animRot by="21600000">
                                      <p:cBhvr>
                                        <p:cTn id="149" dur="1000" fill="hold">
                                          <p:stCondLst>
                                            <p:cond delay="0"/>
                                          </p:stCondLst>
                                        </p:cTn>
                                        <p:tgtEl>
                                          <p:spTgt spid="17">
                                            <p:txEl>
                                              <p:pRg st="7" end="7"/>
                                            </p:txEl>
                                          </p:spTgt>
                                        </p:tgtEl>
                                        <p:attrNameLst>
                                          <p:attrName>r</p:attrName>
                                        </p:attrNameLst>
                                      </p:cBhvr>
                                    </p:animRot>
                                  </p:childTnLst>
                                </p:cTn>
                              </p:par>
                            </p:childTnLst>
                          </p:cTn>
                        </p:par>
                      </p:childTnLst>
                    </p:cTn>
                  </p:par>
                  <p:par>
                    <p:cTn id="150" fill="hold">
                      <p:stCondLst>
                        <p:cond delay="indefinite"/>
                      </p:stCondLst>
                      <p:childTnLst>
                        <p:par>
                          <p:cTn id="151" fill="hold">
                            <p:stCondLst>
                              <p:cond delay="0"/>
                            </p:stCondLst>
                            <p:childTnLst>
                              <p:par>
                                <p:cTn id="152" presetID="27" presetClass="entr" presetSubtype="0" fill="hold" nodeType="clickEffect">
                                  <p:stCondLst>
                                    <p:cond delay="0"/>
                                  </p:stCondLst>
                                  <p:iterate type="lt">
                                    <p:tmPct val="50000"/>
                                  </p:iterate>
                                  <p:childTnLst>
                                    <p:set>
                                      <p:cBhvr>
                                        <p:cTn id="153" dur="1" fill="hold">
                                          <p:stCondLst>
                                            <p:cond delay="0"/>
                                          </p:stCondLst>
                                        </p:cTn>
                                        <p:tgtEl>
                                          <p:spTgt spid="26">
                                            <p:txEl>
                                              <p:pRg st="0" end="0"/>
                                            </p:txEl>
                                          </p:spTgt>
                                        </p:tgtEl>
                                        <p:attrNameLst>
                                          <p:attrName>style.visibility</p:attrName>
                                        </p:attrNameLst>
                                      </p:cBhvr>
                                      <p:to>
                                        <p:strVal val="visible"/>
                                      </p:to>
                                    </p:set>
                                    <p:anim calcmode="discrete" valueType="clr">
                                      <p:cBhvr override="childStyle">
                                        <p:cTn id="154" dur="80"/>
                                        <p:tgtEl>
                                          <p:spTgt spid="2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5" dur="80"/>
                                        <p:tgtEl>
                                          <p:spTgt spid="26">
                                            <p:txEl>
                                              <p:pRg st="0" end="0"/>
                                            </p:txEl>
                                          </p:spTgt>
                                        </p:tgtEl>
                                        <p:attrNameLst>
                                          <p:attrName>fillcolor</p:attrName>
                                        </p:attrNameLst>
                                      </p:cBhvr>
                                      <p:tavLst>
                                        <p:tav tm="0">
                                          <p:val>
                                            <p:clrVal>
                                              <a:schemeClr val="accent2"/>
                                            </p:clrVal>
                                          </p:val>
                                        </p:tav>
                                        <p:tav tm="50000">
                                          <p:val>
                                            <p:clrVal>
                                              <a:schemeClr val="hlink"/>
                                            </p:clrVal>
                                          </p:val>
                                        </p:tav>
                                      </p:tavLst>
                                    </p:anim>
                                    <p:set>
                                      <p:cBhvr>
                                        <p:cTn id="156" dur="80"/>
                                        <p:tgtEl>
                                          <p:spTgt spid="26">
                                            <p:txEl>
                                              <p:pRg st="0" end="0"/>
                                            </p:txEl>
                                          </p:spTgt>
                                        </p:tgtEl>
                                        <p:attrNameLst>
                                          <p:attrName>fill.type</p:attrName>
                                        </p:attrNameLst>
                                      </p:cBhvr>
                                      <p:to>
                                        <p:strVal val="solid"/>
                                      </p:to>
                                    </p:set>
                                  </p:childTnLst>
                                </p:cTn>
                              </p:par>
                              <p:par>
                                <p:cTn id="157" presetID="27" presetClass="entr" presetSubtype="0" fill="hold" nodeType="withEffect">
                                  <p:stCondLst>
                                    <p:cond delay="0"/>
                                  </p:stCondLst>
                                  <p:iterate type="lt">
                                    <p:tmPct val="50000"/>
                                  </p:iterate>
                                  <p:childTnLst>
                                    <p:set>
                                      <p:cBhvr>
                                        <p:cTn id="158" dur="1" fill="hold">
                                          <p:stCondLst>
                                            <p:cond delay="0"/>
                                          </p:stCondLst>
                                        </p:cTn>
                                        <p:tgtEl>
                                          <p:spTgt spid="26">
                                            <p:txEl>
                                              <p:pRg st="1" end="1"/>
                                            </p:txEl>
                                          </p:spTgt>
                                        </p:tgtEl>
                                        <p:attrNameLst>
                                          <p:attrName>style.visibility</p:attrName>
                                        </p:attrNameLst>
                                      </p:cBhvr>
                                      <p:to>
                                        <p:strVal val="visible"/>
                                      </p:to>
                                    </p:set>
                                    <p:anim calcmode="discrete" valueType="clr">
                                      <p:cBhvr override="childStyle">
                                        <p:cTn id="159" dur="80"/>
                                        <p:tgtEl>
                                          <p:spTgt spid="26">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60" dur="80"/>
                                        <p:tgtEl>
                                          <p:spTgt spid="26">
                                            <p:txEl>
                                              <p:pRg st="1" end="1"/>
                                            </p:txEl>
                                          </p:spTgt>
                                        </p:tgtEl>
                                        <p:attrNameLst>
                                          <p:attrName>fillcolor</p:attrName>
                                        </p:attrNameLst>
                                      </p:cBhvr>
                                      <p:tavLst>
                                        <p:tav tm="0">
                                          <p:val>
                                            <p:clrVal>
                                              <a:schemeClr val="accent2"/>
                                            </p:clrVal>
                                          </p:val>
                                        </p:tav>
                                        <p:tav tm="50000">
                                          <p:val>
                                            <p:clrVal>
                                              <a:schemeClr val="hlink"/>
                                            </p:clrVal>
                                          </p:val>
                                        </p:tav>
                                      </p:tavLst>
                                    </p:anim>
                                    <p:set>
                                      <p:cBhvr>
                                        <p:cTn id="161" dur="80"/>
                                        <p:tgtEl>
                                          <p:spTgt spid="26">
                                            <p:txEl>
                                              <p:pRg st="1" end="1"/>
                                            </p:txEl>
                                          </p:spTgt>
                                        </p:tgtEl>
                                        <p:attrNameLst>
                                          <p:attrName>fill.type</p:attrName>
                                        </p:attrNameLst>
                                      </p:cBhvr>
                                      <p:to>
                                        <p:strVal val="solid"/>
                                      </p:to>
                                    </p:set>
                                  </p:childTnLst>
                                </p:cTn>
                              </p:par>
                              <p:par>
                                <p:cTn id="162" presetID="27" presetClass="entr" presetSubtype="0" fill="hold" nodeType="withEffect">
                                  <p:stCondLst>
                                    <p:cond delay="0"/>
                                  </p:stCondLst>
                                  <p:iterate type="lt">
                                    <p:tmPct val="50000"/>
                                  </p:iterate>
                                  <p:childTnLst>
                                    <p:set>
                                      <p:cBhvr>
                                        <p:cTn id="163" dur="1" fill="hold">
                                          <p:stCondLst>
                                            <p:cond delay="0"/>
                                          </p:stCondLst>
                                        </p:cTn>
                                        <p:tgtEl>
                                          <p:spTgt spid="26">
                                            <p:txEl>
                                              <p:pRg st="2" end="2"/>
                                            </p:txEl>
                                          </p:spTgt>
                                        </p:tgtEl>
                                        <p:attrNameLst>
                                          <p:attrName>style.visibility</p:attrName>
                                        </p:attrNameLst>
                                      </p:cBhvr>
                                      <p:to>
                                        <p:strVal val="visible"/>
                                      </p:to>
                                    </p:set>
                                    <p:anim calcmode="discrete" valueType="clr">
                                      <p:cBhvr override="childStyle">
                                        <p:cTn id="164" dur="80"/>
                                        <p:tgtEl>
                                          <p:spTgt spid="26">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65" dur="80"/>
                                        <p:tgtEl>
                                          <p:spTgt spid="26">
                                            <p:txEl>
                                              <p:pRg st="2" end="2"/>
                                            </p:txEl>
                                          </p:spTgt>
                                        </p:tgtEl>
                                        <p:attrNameLst>
                                          <p:attrName>fillcolor</p:attrName>
                                        </p:attrNameLst>
                                      </p:cBhvr>
                                      <p:tavLst>
                                        <p:tav tm="0">
                                          <p:val>
                                            <p:clrVal>
                                              <a:schemeClr val="accent2"/>
                                            </p:clrVal>
                                          </p:val>
                                        </p:tav>
                                        <p:tav tm="50000">
                                          <p:val>
                                            <p:clrVal>
                                              <a:schemeClr val="hlink"/>
                                            </p:clrVal>
                                          </p:val>
                                        </p:tav>
                                      </p:tavLst>
                                    </p:anim>
                                    <p:set>
                                      <p:cBhvr>
                                        <p:cTn id="166" dur="80"/>
                                        <p:tgtEl>
                                          <p:spTgt spid="26">
                                            <p:txEl>
                                              <p:pRg st="2" end="2"/>
                                            </p:txEl>
                                          </p:spTgt>
                                        </p:tgtEl>
                                        <p:attrNameLst>
                                          <p:attrName>fill.type</p:attrName>
                                        </p:attrNameLst>
                                      </p:cBhvr>
                                      <p:to>
                                        <p:strVal val="solid"/>
                                      </p:to>
                                    </p:set>
                                  </p:childTnLst>
                                </p:cTn>
                              </p:par>
                              <p:par>
                                <p:cTn id="167" presetID="27" presetClass="entr" presetSubtype="0" fill="hold" nodeType="withEffect">
                                  <p:stCondLst>
                                    <p:cond delay="0"/>
                                  </p:stCondLst>
                                  <p:iterate type="lt">
                                    <p:tmPct val="50000"/>
                                  </p:iterate>
                                  <p:childTnLst>
                                    <p:set>
                                      <p:cBhvr>
                                        <p:cTn id="168" dur="1" fill="hold">
                                          <p:stCondLst>
                                            <p:cond delay="0"/>
                                          </p:stCondLst>
                                        </p:cTn>
                                        <p:tgtEl>
                                          <p:spTgt spid="26">
                                            <p:txEl>
                                              <p:pRg st="3" end="3"/>
                                            </p:txEl>
                                          </p:spTgt>
                                        </p:tgtEl>
                                        <p:attrNameLst>
                                          <p:attrName>style.visibility</p:attrName>
                                        </p:attrNameLst>
                                      </p:cBhvr>
                                      <p:to>
                                        <p:strVal val="visible"/>
                                      </p:to>
                                    </p:set>
                                    <p:anim calcmode="discrete" valueType="clr">
                                      <p:cBhvr override="childStyle">
                                        <p:cTn id="169" dur="80"/>
                                        <p:tgtEl>
                                          <p:spTgt spid="26">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70" dur="80"/>
                                        <p:tgtEl>
                                          <p:spTgt spid="26">
                                            <p:txEl>
                                              <p:pRg st="3" end="3"/>
                                            </p:txEl>
                                          </p:spTgt>
                                        </p:tgtEl>
                                        <p:attrNameLst>
                                          <p:attrName>fillcolor</p:attrName>
                                        </p:attrNameLst>
                                      </p:cBhvr>
                                      <p:tavLst>
                                        <p:tav tm="0">
                                          <p:val>
                                            <p:clrVal>
                                              <a:schemeClr val="accent2"/>
                                            </p:clrVal>
                                          </p:val>
                                        </p:tav>
                                        <p:tav tm="50000">
                                          <p:val>
                                            <p:clrVal>
                                              <a:schemeClr val="hlink"/>
                                            </p:clrVal>
                                          </p:val>
                                        </p:tav>
                                      </p:tavLst>
                                    </p:anim>
                                    <p:set>
                                      <p:cBhvr>
                                        <p:cTn id="171" dur="80"/>
                                        <p:tgtEl>
                                          <p:spTgt spid="26">
                                            <p:txEl>
                                              <p:pRg st="3" end="3"/>
                                            </p:txEl>
                                          </p:spTgt>
                                        </p:tgtEl>
                                        <p:attrNameLst>
                                          <p:attrName>fill.type</p:attrName>
                                        </p:attrNameLst>
                                      </p:cBhvr>
                                      <p:to>
                                        <p:strVal val="solid"/>
                                      </p:to>
                                    </p:set>
                                  </p:childTnLst>
                                </p:cTn>
                              </p:par>
                            </p:childTnLst>
                          </p:cTn>
                        </p:par>
                      </p:childTnLst>
                    </p:cTn>
                  </p:par>
                  <p:par>
                    <p:cTn id="172" fill="hold">
                      <p:stCondLst>
                        <p:cond delay="indefinite"/>
                      </p:stCondLst>
                      <p:childTnLst>
                        <p:par>
                          <p:cTn id="173" fill="hold">
                            <p:stCondLst>
                              <p:cond delay="0"/>
                            </p:stCondLst>
                            <p:childTnLst>
                              <p:par>
                                <p:cTn id="174" presetID="27" presetClass="entr" presetSubtype="0" fill="hold" nodeType="clickEffect">
                                  <p:stCondLst>
                                    <p:cond delay="0"/>
                                  </p:stCondLst>
                                  <p:iterate type="lt">
                                    <p:tmPct val="50000"/>
                                  </p:iterate>
                                  <p:childTnLst>
                                    <p:set>
                                      <p:cBhvr>
                                        <p:cTn id="175" dur="1" fill="hold">
                                          <p:stCondLst>
                                            <p:cond delay="0"/>
                                          </p:stCondLst>
                                        </p:cTn>
                                        <p:tgtEl>
                                          <p:spTgt spid="24">
                                            <p:txEl>
                                              <p:pRg st="0" end="0"/>
                                            </p:txEl>
                                          </p:spTgt>
                                        </p:tgtEl>
                                        <p:attrNameLst>
                                          <p:attrName>style.visibility</p:attrName>
                                        </p:attrNameLst>
                                      </p:cBhvr>
                                      <p:to>
                                        <p:strVal val="visible"/>
                                      </p:to>
                                    </p:set>
                                    <p:anim calcmode="discrete" valueType="clr">
                                      <p:cBhvr override="childStyle">
                                        <p:cTn id="176" dur="80"/>
                                        <p:tgtEl>
                                          <p:spTgt spid="2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77" dur="80"/>
                                        <p:tgtEl>
                                          <p:spTgt spid="24">
                                            <p:txEl>
                                              <p:pRg st="0" end="0"/>
                                            </p:txEl>
                                          </p:spTgt>
                                        </p:tgtEl>
                                        <p:attrNameLst>
                                          <p:attrName>fillcolor</p:attrName>
                                        </p:attrNameLst>
                                      </p:cBhvr>
                                      <p:tavLst>
                                        <p:tav tm="0">
                                          <p:val>
                                            <p:clrVal>
                                              <a:schemeClr val="accent2"/>
                                            </p:clrVal>
                                          </p:val>
                                        </p:tav>
                                        <p:tav tm="50000">
                                          <p:val>
                                            <p:clrVal>
                                              <a:schemeClr val="hlink"/>
                                            </p:clrVal>
                                          </p:val>
                                        </p:tav>
                                      </p:tavLst>
                                    </p:anim>
                                    <p:set>
                                      <p:cBhvr>
                                        <p:cTn id="178" dur="80"/>
                                        <p:tgtEl>
                                          <p:spTgt spid="24">
                                            <p:txEl>
                                              <p:pRg st="0" end="0"/>
                                            </p:txEl>
                                          </p:spTgt>
                                        </p:tgtEl>
                                        <p:attrNameLst>
                                          <p:attrName>fill.type</p:attrName>
                                        </p:attrNameLst>
                                      </p:cBhvr>
                                      <p:to>
                                        <p:strVal val="solid"/>
                                      </p:to>
                                    </p:set>
                                  </p:childTnLst>
                                </p:cTn>
                              </p:par>
                              <p:par>
                                <p:cTn id="179" presetID="27" presetClass="entr" presetSubtype="0" fill="hold" nodeType="withEffect">
                                  <p:stCondLst>
                                    <p:cond delay="0"/>
                                  </p:stCondLst>
                                  <p:iterate type="lt">
                                    <p:tmPct val="50000"/>
                                  </p:iterate>
                                  <p:childTnLst>
                                    <p:set>
                                      <p:cBhvr>
                                        <p:cTn id="180" dur="1" fill="hold">
                                          <p:stCondLst>
                                            <p:cond delay="0"/>
                                          </p:stCondLst>
                                        </p:cTn>
                                        <p:tgtEl>
                                          <p:spTgt spid="24">
                                            <p:txEl>
                                              <p:pRg st="1" end="1"/>
                                            </p:txEl>
                                          </p:spTgt>
                                        </p:tgtEl>
                                        <p:attrNameLst>
                                          <p:attrName>style.visibility</p:attrName>
                                        </p:attrNameLst>
                                      </p:cBhvr>
                                      <p:to>
                                        <p:strVal val="visible"/>
                                      </p:to>
                                    </p:set>
                                    <p:anim calcmode="discrete" valueType="clr">
                                      <p:cBhvr override="childStyle">
                                        <p:cTn id="181" dur="80"/>
                                        <p:tgtEl>
                                          <p:spTgt spid="24">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2" dur="80"/>
                                        <p:tgtEl>
                                          <p:spTgt spid="24">
                                            <p:txEl>
                                              <p:pRg st="1" end="1"/>
                                            </p:txEl>
                                          </p:spTgt>
                                        </p:tgtEl>
                                        <p:attrNameLst>
                                          <p:attrName>fillcolor</p:attrName>
                                        </p:attrNameLst>
                                      </p:cBhvr>
                                      <p:tavLst>
                                        <p:tav tm="0">
                                          <p:val>
                                            <p:clrVal>
                                              <a:schemeClr val="accent2"/>
                                            </p:clrVal>
                                          </p:val>
                                        </p:tav>
                                        <p:tav tm="50000">
                                          <p:val>
                                            <p:clrVal>
                                              <a:schemeClr val="hlink"/>
                                            </p:clrVal>
                                          </p:val>
                                        </p:tav>
                                      </p:tavLst>
                                    </p:anim>
                                    <p:set>
                                      <p:cBhvr>
                                        <p:cTn id="183" dur="80"/>
                                        <p:tgtEl>
                                          <p:spTgt spid="24">
                                            <p:txEl>
                                              <p:pRg st="1" end="1"/>
                                            </p:txEl>
                                          </p:spTgt>
                                        </p:tgtEl>
                                        <p:attrNameLst>
                                          <p:attrName>fill.type</p:attrName>
                                        </p:attrNameLst>
                                      </p:cBhvr>
                                      <p:to>
                                        <p:strVal val="solid"/>
                                      </p:to>
                                    </p:set>
                                  </p:childTnLst>
                                </p:cTn>
                              </p:par>
                              <p:par>
                                <p:cTn id="184" presetID="27" presetClass="entr" presetSubtype="0" fill="hold" nodeType="withEffect">
                                  <p:stCondLst>
                                    <p:cond delay="0"/>
                                  </p:stCondLst>
                                  <p:iterate type="lt">
                                    <p:tmPct val="50000"/>
                                  </p:iterate>
                                  <p:childTnLst>
                                    <p:set>
                                      <p:cBhvr>
                                        <p:cTn id="185" dur="1" fill="hold">
                                          <p:stCondLst>
                                            <p:cond delay="0"/>
                                          </p:stCondLst>
                                        </p:cTn>
                                        <p:tgtEl>
                                          <p:spTgt spid="24">
                                            <p:txEl>
                                              <p:pRg st="2" end="2"/>
                                            </p:txEl>
                                          </p:spTgt>
                                        </p:tgtEl>
                                        <p:attrNameLst>
                                          <p:attrName>style.visibility</p:attrName>
                                        </p:attrNameLst>
                                      </p:cBhvr>
                                      <p:to>
                                        <p:strVal val="visible"/>
                                      </p:to>
                                    </p:set>
                                    <p:anim calcmode="discrete" valueType="clr">
                                      <p:cBhvr override="childStyle">
                                        <p:cTn id="186" dur="80"/>
                                        <p:tgtEl>
                                          <p:spTgt spid="24">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7" dur="80"/>
                                        <p:tgtEl>
                                          <p:spTgt spid="24">
                                            <p:txEl>
                                              <p:pRg st="2" end="2"/>
                                            </p:txEl>
                                          </p:spTgt>
                                        </p:tgtEl>
                                        <p:attrNameLst>
                                          <p:attrName>fillcolor</p:attrName>
                                        </p:attrNameLst>
                                      </p:cBhvr>
                                      <p:tavLst>
                                        <p:tav tm="0">
                                          <p:val>
                                            <p:clrVal>
                                              <a:schemeClr val="accent2"/>
                                            </p:clrVal>
                                          </p:val>
                                        </p:tav>
                                        <p:tav tm="50000">
                                          <p:val>
                                            <p:clrVal>
                                              <a:schemeClr val="hlink"/>
                                            </p:clrVal>
                                          </p:val>
                                        </p:tav>
                                      </p:tavLst>
                                    </p:anim>
                                    <p:set>
                                      <p:cBhvr>
                                        <p:cTn id="188" dur="80"/>
                                        <p:tgtEl>
                                          <p:spTgt spid="24">
                                            <p:txEl>
                                              <p:pRg st="2" end="2"/>
                                            </p:txEl>
                                          </p:spTgt>
                                        </p:tgtEl>
                                        <p:attrNameLst>
                                          <p:attrName>fill.type</p:attrName>
                                        </p:attrNameLst>
                                      </p:cBhvr>
                                      <p:to>
                                        <p:strVal val="solid"/>
                                      </p:to>
                                    </p:set>
                                  </p:childTnLst>
                                </p:cTn>
                              </p:par>
                              <p:par>
                                <p:cTn id="189" presetID="27" presetClass="entr" presetSubtype="0" fill="hold" nodeType="withEffect">
                                  <p:stCondLst>
                                    <p:cond delay="0"/>
                                  </p:stCondLst>
                                  <p:iterate type="lt">
                                    <p:tmPct val="50000"/>
                                  </p:iterate>
                                  <p:childTnLst>
                                    <p:set>
                                      <p:cBhvr>
                                        <p:cTn id="190" dur="1" fill="hold">
                                          <p:stCondLst>
                                            <p:cond delay="0"/>
                                          </p:stCondLst>
                                        </p:cTn>
                                        <p:tgtEl>
                                          <p:spTgt spid="24">
                                            <p:txEl>
                                              <p:pRg st="3" end="3"/>
                                            </p:txEl>
                                          </p:spTgt>
                                        </p:tgtEl>
                                        <p:attrNameLst>
                                          <p:attrName>style.visibility</p:attrName>
                                        </p:attrNameLst>
                                      </p:cBhvr>
                                      <p:to>
                                        <p:strVal val="visible"/>
                                      </p:to>
                                    </p:set>
                                    <p:anim calcmode="discrete" valueType="clr">
                                      <p:cBhvr override="childStyle">
                                        <p:cTn id="191" dur="80"/>
                                        <p:tgtEl>
                                          <p:spTgt spid="24">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92" dur="80"/>
                                        <p:tgtEl>
                                          <p:spTgt spid="24">
                                            <p:txEl>
                                              <p:pRg st="3" end="3"/>
                                            </p:txEl>
                                          </p:spTgt>
                                        </p:tgtEl>
                                        <p:attrNameLst>
                                          <p:attrName>fillcolor</p:attrName>
                                        </p:attrNameLst>
                                      </p:cBhvr>
                                      <p:tavLst>
                                        <p:tav tm="0">
                                          <p:val>
                                            <p:clrVal>
                                              <a:schemeClr val="accent2"/>
                                            </p:clrVal>
                                          </p:val>
                                        </p:tav>
                                        <p:tav tm="50000">
                                          <p:val>
                                            <p:clrVal>
                                              <a:schemeClr val="hlink"/>
                                            </p:clrVal>
                                          </p:val>
                                        </p:tav>
                                      </p:tavLst>
                                    </p:anim>
                                    <p:set>
                                      <p:cBhvr>
                                        <p:cTn id="193" dur="80"/>
                                        <p:tgtEl>
                                          <p:spTgt spid="24">
                                            <p:txEl>
                                              <p:pRg st="3" end="3"/>
                                            </p:txEl>
                                          </p:spTgt>
                                        </p:tgtEl>
                                        <p:attrNameLst>
                                          <p:attrName>fill.type</p:attrName>
                                        </p:attrNameLst>
                                      </p:cBhvr>
                                      <p:to>
                                        <p:strVal val="solid"/>
                                      </p:to>
                                    </p:set>
                                  </p:childTnLst>
                                </p:cTn>
                              </p:par>
                            </p:childTnLst>
                          </p:cTn>
                        </p:par>
                      </p:childTnLst>
                    </p:cTn>
                  </p:par>
                  <p:par>
                    <p:cTn id="194" fill="hold">
                      <p:stCondLst>
                        <p:cond delay="indefinite"/>
                      </p:stCondLst>
                      <p:childTnLst>
                        <p:par>
                          <p:cTn id="195" fill="hold">
                            <p:stCondLst>
                              <p:cond delay="0"/>
                            </p:stCondLst>
                            <p:childTnLst>
                              <p:par>
                                <p:cTn id="196" presetID="56" presetClass="entr" presetSubtype="0" fill="hold" nodeType="clickEffect">
                                  <p:stCondLst>
                                    <p:cond delay="0"/>
                                  </p:stCondLst>
                                  <p:iterate type="lt">
                                    <p:tmPct val="10000"/>
                                  </p:iterate>
                                  <p:childTnLst>
                                    <p:set>
                                      <p:cBhvr>
                                        <p:cTn id="197" dur="1" fill="hold">
                                          <p:stCondLst>
                                            <p:cond delay="0"/>
                                          </p:stCondLst>
                                        </p:cTn>
                                        <p:tgtEl>
                                          <p:spTgt spid="5">
                                            <p:txEl>
                                              <p:pRg st="0" end="0"/>
                                            </p:txEl>
                                          </p:spTgt>
                                        </p:tgtEl>
                                        <p:attrNameLst>
                                          <p:attrName>style.visibility</p:attrName>
                                        </p:attrNameLst>
                                      </p:cBhvr>
                                      <p:to>
                                        <p:strVal val="visible"/>
                                      </p:to>
                                    </p:set>
                                    <p:anim by="(-#ppt_w*2)" calcmode="lin" valueType="num">
                                      <p:cBhvr rctx="PPT">
                                        <p:cTn id="198" dur="500" autoRev="1" fill="hold">
                                          <p:stCondLst>
                                            <p:cond delay="0"/>
                                          </p:stCondLst>
                                        </p:cTn>
                                        <p:tgtEl>
                                          <p:spTgt spid="5">
                                            <p:txEl>
                                              <p:pRg st="0" end="0"/>
                                            </p:txEl>
                                          </p:spTgt>
                                        </p:tgtEl>
                                        <p:attrNameLst>
                                          <p:attrName>ppt_w</p:attrName>
                                        </p:attrNameLst>
                                      </p:cBhvr>
                                    </p:anim>
                                    <p:anim by="(#ppt_w*0.50)" calcmode="lin" valueType="num">
                                      <p:cBhvr>
                                        <p:cTn id="199" dur="500" decel="50000" autoRev="1" fill="hold">
                                          <p:stCondLst>
                                            <p:cond delay="0"/>
                                          </p:stCondLst>
                                        </p:cTn>
                                        <p:tgtEl>
                                          <p:spTgt spid="5">
                                            <p:txEl>
                                              <p:pRg st="0" end="0"/>
                                            </p:txEl>
                                          </p:spTgt>
                                        </p:tgtEl>
                                        <p:attrNameLst>
                                          <p:attrName>ppt_x</p:attrName>
                                        </p:attrNameLst>
                                      </p:cBhvr>
                                    </p:anim>
                                    <p:anim from="(-#ppt_h/2)" to="(#ppt_y)" calcmode="lin" valueType="num">
                                      <p:cBhvr>
                                        <p:cTn id="200" dur="1000" fill="hold">
                                          <p:stCondLst>
                                            <p:cond delay="0"/>
                                          </p:stCondLst>
                                        </p:cTn>
                                        <p:tgtEl>
                                          <p:spTgt spid="5">
                                            <p:txEl>
                                              <p:pRg st="0" end="0"/>
                                            </p:txEl>
                                          </p:spTgt>
                                        </p:tgtEl>
                                        <p:attrNameLst>
                                          <p:attrName>ppt_y</p:attrName>
                                        </p:attrNameLst>
                                      </p:cBhvr>
                                    </p:anim>
                                    <p:animRot by="21600000">
                                      <p:cBhvr>
                                        <p:cTn id="201" dur="1000" fill="hold">
                                          <p:stCondLst>
                                            <p:cond delay="0"/>
                                          </p:stCondLst>
                                        </p:cTn>
                                        <p:tgtEl>
                                          <p:spTgt spid="5">
                                            <p:txEl>
                                              <p:pRg st="0" end="0"/>
                                            </p:txEl>
                                          </p:spTgt>
                                        </p:tgtEl>
                                        <p:attrNameLst>
                                          <p:attrName>r</p:attrName>
                                        </p:attrNameLst>
                                      </p:cBhvr>
                                    </p:animRot>
                                  </p:childTnLst>
                                </p:cTn>
                              </p:par>
                              <p:par>
                                <p:cTn id="202" presetID="56" presetClass="entr" presetSubtype="0" fill="hold" nodeType="withEffect">
                                  <p:stCondLst>
                                    <p:cond delay="0"/>
                                  </p:stCondLst>
                                  <p:iterate type="lt">
                                    <p:tmPct val="10000"/>
                                  </p:iterate>
                                  <p:childTnLst>
                                    <p:set>
                                      <p:cBhvr>
                                        <p:cTn id="203" dur="1" fill="hold">
                                          <p:stCondLst>
                                            <p:cond delay="0"/>
                                          </p:stCondLst>
                                        </p:cTn>
                                        <p:tgtEl>
                                          <p:spTgt spid="5">
                                            <p:txEl>
                                              <p:pRg st="1" end="1"/>
                                            </p:txEl>
                                          </p:spTgt>
                                        </p:tgtEl>
                                        <p:attrNameLst>
                                          <p:attrName>style.visibility</p:attrName>
                                        </p:attrNameLst>
                                      </p:cBhvr>
                                      <p:to>
                                        <p:strVal val="visible"/>
                                      </p:to>
                                    </p:set>
                                    <p:anim by="(-#ppt_w*2)" calcmode="lin" valueType="num">
                                      <p:cBhvr rctx="PPT">
                                        <p:cTn id="204" dur="500" autoRev="1" fill="hold">
                                          <p:stCondLst>
                                            <p:cond delay="0"/>
                                          </p:stCondLst>
                                        </p:cTn>
                                        <p:tgtEl>
                                          <p:spTgt spid="5">
                                            <p:txEl>
                                              <p:pRg st="1" end="1"/>
                                            </p:txEl>
                                          </p:spTgt>
                                        </p:tgtEl>
                                        <p:attrNameLst>
                                          <p:attrName>ppt_w</p:attrName>
                                        </p:attrNameLst>
                                      </p:cBhvr>
                                    </p:anim>
                                    <p:anim by="(#ppt_w*0.50)" calcmode="lin" valueType="num">
                                      <p:cBhvr>
                                        <p:cTn id="205" dur="500" decel="50000" autoRev="1" fill="hold">
                                          <p:stCondLst>
                                            <p:cond delay="0"/>
                                          </p:stCondLst>
                                        </p:cTn>
                                        <p:tgtEl>
                                          <p:spTgt spid="5">
                                            <p:txEl>
                                              <p:pRg st="1" end="1"/>
                                            </p:txEl>
                                          </p:spTgt>
                                        </p:tgtEl>
                                        <p:attrNameLst>
                                          <p:attrName>ppt_x</p:attrName>
                                        </p:attrNameLst>
                                      </p:cBhvr>
                                    </p:anim>
                                    <p:anim from="(-#ppt_h/2)" to="(#ppt_y)" calcmode="lin" valueType="num">
                                      <p:cBhvr>
                                        <p:cTn id="206" dur="1000" fill="hold">
                                          <p:stCondLst>
                                            <p:cond delay="0"/>
                                          </p:stCondLst>
                                        </p:cTn>
                                        <p:tgtEl>
                                          <p:spTgt spid="5">
                                            <p:txEl>
                                              <p:pRg st="1" end="1"/>
                                            </p:txEl>
                                          </p:spTgt>
                                        </p:tgtEl>
                                        <p:attrNameLst>
                                          <p:attrName>ppt_y</p:attrName>
                                        </p:attrNameLst>
                                      </p:cBhvr>
                                    </p:anim>
                                    <p:animRot by="21600000">
                                      <p:cBhvr>
                                        <p:cTn id="207" dur="1000" fill="hold">
                                          <p:stCondLst>
                                            <p:cond delay="0"/>
                                          </p:stCondLst>
                                        </p:cTn>
                                        <p:tgtEl>
                                          <p:spTgt spid="5">
                                            <p:txEl>
                                              <p:pRg st="1" end="1"/>
                                            </p:txEl>
                                          </p:spTgt>
                                        </p:tgtEl>
                                        <p:attrNameLst>
                                          <p:attrName>r</p:attrName>
                                        </p:attrNameLst>
                                      </p:cBhvr>
                                    </p:animRot>
                                  </p:childTnLst>
                                </p:cTn>
                              </p:par>
                              <p:par>
                                <p:cTn id="208" presetID="56" presetClass="entr" presetSubtype="0" fill="hold" nodeType="withEffect">
                                  <p:stCondLst>
                                    <p:cond delay="0"/>
                                  </p:stCondLst>
                                  <p:iterate type="lt">
                                    <p:tmPct val="10000"/>
                                  </p:iterate>
                                  <p:childTnLst>
                                    <p:set>
                                      <p:cBhvr>
                                        <p:cTn id="209" dur="1" fill="hold">
                                          <p:stCondLst>
                                            <p:cond delay="0"/>
                                          </p:stCondLst>
                                        </p:cTn>
                                        <p:tgtEl>
                                          <p:spTgt spid="5">
                                            <p:txEl>
                                              <p:pRg st="2" end="2"/>
                                            </p:txEl>
                                          </p:spTgt>
                                        </p:tgtEl>
                                        <p:attrNameLst>
                                          <p:attrName>style.visibility</p:attrName>
                                        </p:attrNameLst>
                                      </p:cBhvr>
                                      <p:to>
                                        <p:strVal val="visible"/>
                                      </p:to>
                                    </p:set>
                                    <p:anim by="(-#ppt_w*2)" calcmode="lin" valueType="num">
                                      <p:cBhvr rctx="PPT">
                                        <p:cTn id="210" dur="500" autoRev="1" fill="hold">
                                          <p:stCondLst>
                                            <p:cond delay="0"/>
                                          </p:stCondLst>
                                        </p:cTn>
                                        <p:tgtEl>
                                          <p:spTgt spid="5">
                                            <p:txEl>
                                              <p:pRg st="2" end="2"/>
                                            </p:txEl>
                                          </p:spTgt>
                                        </p:tgtEl>
                                        <p:attrNameLst>
                                          <p:attrName>ppt_w</p:attrName>
                                        </p:attrNameLst>
                                      </p:cBhvr>
                                    </p:anim>
                                    <p:anim by="(#ppt_w*0.50)" calcmode="lin" valueType="num">
                                      <p:cBhvr>
                                        <p:cTn id="211" dur="500" decel="50000" autoRev="1" fill="hold">
                                          <p:stCondLst>
                                            <p:cond delay="0"/>
                                          </p:stCondLst>
                                        </p:cTn>
                                        <p:tgtEl>
                                          <p:spTgt spid="5">
                                            <p:txEl>
                                              <p:pRg st="2" end="2"/>
                                            </p:txEl>
                                          </p:spTgt>
                                        </p:tgtEl>
                                        <p:attrNameLst>
                                          <p:attrName>ppt_x</p:attrName>
                                        </p:attrNameLst>
                                      </p:cBhvr>
                                    </p:anim>
                                    <p:anim from="(-#ppt_h/2)" to="(#ppt_y)" calcmode="lin" valueType="num">
                                      <p:cBhvr>
                                        <p:cTn id="212" dur="1000" fill="hold">
                                          <p:stCondLst>
                                            <p:cond delay="0"/>
                                          </p:stCondLst>
                                        </p:cTn>
                                        <p:tgtEl>
                                          <p:spTgt spid="5">
                                            <p:txEl>
                                              <p:pRg st="2" end="2"/>
                                            </p:txEl>
                                          </p:spTgt>
                                        </p:tgtEl>
                                        <p:attrNameLst>
                                          <p:attrName>ppt_y</p:attrName>
                                        </p:attrNameLst>
                                      </p:cBhvr>
                                    </p:anim>
                                    <p:animRot by="21600000">
                                      <p:cBhvr>
                                        <p:cTn id="213" dur="1000" fill="hold">
                                          <p:stCondLst>
                                            <p:cond delay="0"/>
                                          </p:stCondLst>
                                        </p:cTn>
                                        <p:tgtEl>
                                          <p:spTgt spid="5">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tile tx="0" ty="0" sx="100000" sy="100000" flip="none" algn="tl"/>
        </a:blipFill>
        <a:effectLst/>
      </p:bgPr>
    </p:bg>
    <p:spTree>
      <p:nvGrpSpPr>
        <p:cNvPr id="1" name=""/>
        <p:cNvGrpSpPr/>
        <p:nvPr/>
      </p:nvGrpSpPr>
      <p:grpSpPr>
        <a:xfrm>
          <a:off x="0" y="0"/>
          <a:ext cx="0" cy="0"/>
          <a:chOff x="0" y="0"/>
          <a:chExt cx="0" cy="0"/>
        </a:xfrm>
      </p:grpSpPr>
      <p:sp>
        <p:nvSpPr>
          <p:cNvPr id="3" name="2 İçerik Yer Tutucusu"/>
          <p:cNvSpPr>
            <a:spLocks noGrp="1"/>
          </p:cNvSpPr>
          <p:nvPr>
            <p:ph idx="1"/>
          </p:nvPr>
        </p:nvSpPr>
        <p:spPr>
          <a:xfrm>
            <a:off x="179512" y="0"/>
            <a:ext cx="8964488" cy="6858000"/>
          </a:xfrm>
        </p:spPr>
        <p:txBody>
          <a:bodyPr>
            <a:normAutofit fontScale="92500" lnSpcReduction="20000"/>
          </a:bodyPr>
          <a:lstStyle/>
          <a:p>
            <a:r>
              <a:rPr lang="tr-TR" b="1" dirty="0" smtClean="0"/>
              <a:t> Sınırları belirli bir alan içinde yaşayan in­san sayısına nüfus denir. Bu alan Dünyanın ta­mamı olabileceği gibi kıta, ülke, bölge, il, ilçe, köy veya daha dar bir alan da olabilmektedir.</a:t>
            </a:r>
          </a:p>
          <a:p>
            <a:r>
              <a:rPr lang="tr-TR" b="1" dirty="0" smtClean="0"/>
              <a:t>    İnsanların eseri olan ya da doğal çevre­den elde edilen, işletildiğinde gelir getiren zengin­likler ekonomik kaynak olarak adlandırılır. Ekono­mik kaynakların işleniş şekillen, mal ve hizmet et­kinlikleri ile bu etkinliklerden doğan ilişkilerin bü­tününe de ekonomik faaliyetler denir.</a:t>
            </a:r>
          </a:p>
          <a:p>
            <a:r>
              <a:rPr lang="tr-TR" b="1" dirty="0" smtClean="0"/>
              <a:t>    Nüfus ve ekonomik faaliyetler yeryüzüne eşit ve dengeli bir şekilde dağılmamıştır. Bunun nedeni yeryüzündeki her alanın aynı özellikleri taşımamasıdır.</a:t>
            </a:r>
          </a:p>
          <a:p>
            <a:r>
              <a:rPr lang="tr-TR" b="1" dirty="0" smtClean="0"/>
              <a:t>    Dünya üzerinde nüfusun ve ekonomik fa­aliyetlerin dağılışının düzensiz olmasında çeşitli faktörler etkilidir. Bunlar;</a:t>
            </a:r>
          </a:p>
          <a:p>
            <a:endParaRPr lang="tr-TR" b="1" dirty="0" smtClean="0"/>
          </a:p>
          <a:p>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3">
                                            <p:txEl>
                                              <p:pRg st="0" end="0"/>
                                            </p:txEl>
                                          </p:spTgt>
                                        </p:tgtEl>
                                        <p:attrNameLst>
                                          <p:attrName>ppt_w</p:attrName>
                                        </p:attrNameLst>
                                      </p:cBhvr>
                                    </p:anim>
                                    <p:anim by="(#ppt_w*0.50)" calcmode="lin" valueType="num">
                                      <p:cBhvr>
                                        <p:cTn id="8" dur="500" decel="50000" autoRev="1" fill="hold">
                                          <p:stCondLst>
                                            <p:cond delay="0"/>
                                          </p:stCondLst>
                                        </p:cTn>
                                        <p:tgtEl>
                                          <p:spTgt spid="3">
                                            <p:txEl>
                                              <p:pRg st="0" end="0"/>
                                            </p:txEl>
                                          </p:spTgt>
                                        </p:tgtEl>
                                        <p:attrNameLst>
                                          <p:attrName>ppt_x</p:attrName>
                                        </p:attrNameLst>
                                      </p:cBhvr>
                                    </p:anim>
                                    <p:anim from="(-#ppt_h/2)" to="(#ppt_y)" calcmode="lin" valueType="num">
                                      <p:cBhvr>
                                        <p:cTn id="9" dur="1000" fill="hold">
                                          <p:stCondLst>
                                            <p:cond delay="0"/>
                                          </p:stCondLst>
                                        </p:cTn>
                                        <p:tgtEl>
                                          <p:spTgt spid="3">
                                            <p:txEl>
                                              <p:pRg st="0" end="0"/>
                                            </p:txEl>
                                          </p:spTgt>
                                        </p:tgtEl>
                                        <p:attrNameLst>
                                          <p:attrName>ppt_y</p:attrName>
                                        </p:attrNameLst>
                                      </p:cBhvr>
                                    </p:anim>
                                    <p:animRot by="21600000">
                                      <p:cBhvr>
                                        <p:cTn id="10" dur="1000" fill="hold">
                                          <p:stCondLst>
                                            <p:cond delay="0"/>
                                          </p:stCondLst>
                                        </p:cTn>
                                        <p:tgtEl>
                                          <p:spTgt spid="3">
                                            <p:txEl>
                                              <p:pRg st="0" end="0"/>
                                            </p:txEl>
                                          </p:spTgt>
                                        </p:tgtEl>
                                        <p:attrNameLst>
                                          <p:attrName>r</p:attrName>
                                        </p:attrNameLst>
                                      </p:cBhvr>
                                    </p:animRot>
                                  </p:childTnLst>
                                </p:cTn>
                              </p:par>
                              <p:par>
                                <p:cTn id="11" presetID="56" presetClass="entr" presetSubtype="0" fill="hold" nodeType="withEffect">
                                  <p:stCondLst>
                                    <p:cond delay="0"/>
                                  </p:stCondLst>
                                  <p:iterate type="lt">
                                    <p:tmPct val="10000"/>
                                  </p:iterate>
                                  <p:childTnLst>
                                    <p:set>
                                      <p:cBhvr>
                                        <p:cTn id="12" dur="1" fill="hold">
                                          <p:stCondLst>
                                            <p:cond delay="0"/>
                                          </p:stCondLst>
                                        </p:cTn>
                                        <p:tgtEl>
                                          <p:spTgt spid="3">
                                            <p:txEl>
                                              <p:pRg st="1" end="1"/>
                                            </p:txEl>
                                          </p:spTgt>
                                        </p:tgtEl>
                                        <p:attrNameLst>
                                          <p:attrName>style.visibility</p:attrName>
                                        </p:attrNameLst>
                                      </p:cBhvr>
                                      <p:to>
                                        <p:strVal val="visible"/>
                                      </p:to>
                                    </p:set>
                                    <p:anim by="(-#ppt_w*2)" calcmode="lin" valueType="num">
                                      <p:cBhvr rctx="PPT">
                                        <p:cTn id="13" dur="500" autoRev="1" fill="hold">
                                          <p:stCondLst>
                                            <p:cond delay="0"/>
                                          </p:stCondLst>
                                        </p:cTn>
                                        <p:tgtEl>
                                          <p:spTgt spid="3">
                                            <p:txEl>
                                              <p:pRg st="1" end="1"/>
                                            </p:txEl>
                                          </p:spTgt>
                                        </p:tgtEl>
                                        <p:attrNameLst>
                                          <p:attrName>ppt_w</p:attrName>
                                        </p:attrNameLst>
                                      </p:cBhvr>
                                    </p:anim>
                                    <p:anim by="(#ppt_w*0.50)" calcmode="lin" valueType="num">
                                      <p:cBhvr>
                                        <p:cTn id="14" dur="500" decel="50000" autoRev="1" fill="hold">
                                          <p:stCondLst>
                                            <p:cond delay="0"/>
                                          </p:stCondLst>
                                        </p:cTn>
                                        <p:tgtEl>
                                          <p:spTgt spid="3">
                                            <p:txEl>
                                              <p:pRg st="1" end="1"/>
                                            </p:txEl>
                                          </p:spTgt>
                                        </p:tgtEl>
                                        <p:attrNameLst>
                                          <p:attrName>ppt_x</p:attrName>
                                        </p:attrNameLst>
                                      </p:cBhvr>
                                    </p:anim>
                                    <p:anim from="(-#ppt_h/2)" to="(#ppt_y)" calcmode="lin" valueType="num">
                                      <p:cBhvr>
                                        <p:cTn id="15" dur="1000" fill="hold">
                                          <p:stCondLst>
                                            <p:cond delay="0"/>
                                          </p:stCondLst>
                                        </p:cTn>
                                        <p:tgtEl>
                                          <p:spTgt spid="3">
                                            <p:txEl>
                                              <p:pRg st="1" end="1"/>
                                            </p:txEl>
                                          </p:spTgt>
                                        </p:tgtEl>
                                        <p:attrNameLst>
                                          <p:attrName>ppt_y</p:attrName>
                                        </p:attrNameLst>
                                      </p:cBhvr>
                                    </p:anim>
                                    <p:animRot by="21600000">
                                      <p:cBhvr>
                                        <p:cTn id="16" dur="1000" fill="hold">
                                          <p:stCondLst>
                                            <p:cond delay="0"/>
                                          </p:stCondLst>
                                        </p:cTn>
                                        <p:tgtEl>
                                          <p:spTgt spid="3">
                                            <p:txEl>
                                              <p:pRg st="1" end="1"/>
                                            </p:txEl>
                                          </p:spTgt>
                                        </p:tgtEl>
                                        <p:attrNameLst>
                                          <p:attrName>r</p:attrName>
                                        </p:attrNameLst>
                                      </p:cBhvr>
                                    </p:animRot>
                                  </p:childTnLst>
                                </p:cTn>
                              </p:par>
                              <p:par>
                                <p:cTn id="17" presetID="56" presetClass="entr" presetSubtype="0" fill="hold" nodeType="with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 by="(-#ppt_w*2)" calcmode="lin" valueType="num">
                                      <p:cBhvr rctx="PPT">
                                        <p:cTn id="19" dur="500" autoRev="1" fill="hold">
                                          <p:stCondLst>
                                            <p:cond delay="0"/>
                                          </p:stCondLst>
                                        </p:cTn>
                                        <p:tgtEl>
                                          <p:spTgt spid="3">
                                            <p:txEl>
                                              <p:pRg st="2" end="2"/>
                                            </p:txEl>
                                          </p:spTgt>
                                        </p:tgtEl>
                                        <p:attrNameLst>
                                          <p:attrName>ppt_w</p:attrName>
                                        </p:attrNameLst>
                                      </p:cBhvr>
                                    </p:anim>
                                    <p:anim by="(#ppt_w*0.50)" calcmode="lin" valueType="num">
                                      <p:cBhvr>
                                        <p:cTn id="20" dur="500" decel="50000" autoRev="1" fill="hold">
                                          <p:stCondLst>
                                            <p:cond delay="0"/>
                                          </p:stCondLst>
                                        </p:cTn>
                                        <p:tgtEl>
                                          <p:spTgt spid="3">
                                            <p:txEl>
                                              <p:pRg st="2" end="2"/>
                                            </p:txEl>
                                          </p:spTgt>
                                        </p:tgtEl>
                                        <p:attrNameLst>
                                          <p:attrName>ppt_x</p:attrName>
                                        </p:attrNameLst>
                                      </p:cBhvr>
                                    </p:anim>
                                    <p:anim from="(-#ppt_h/2)" to="(#ppt_y)" calcmode="lin" valueType="num">
                                      <p:cBhvr>
                                        <p:cTn id="21" dur="1000" fill="hold">
                                          <p:stCondLst>
                                            <p:cond delay="0"/>
                                          </p:stCondLst>
                                        </p:cTn>
                                        <p:tgtEl>
                                          <p:spTgt spid="3">
                                            <p:txEl>
                                              <p:pRg st="2" end="2"/>
                                            </p:txEl>
                                          </p:spTgt>
                                        </p:tgtEl>
                                        <p:attrNameLst>
                                          <p:attrName>ppt_y</p:attrName>
                                        </p:attrNameLst>
                                      </p:cBhvr>
                                    </p:anim>
                                    <p:animRot by="21600000">
                                      <p:cBhvr>
                                        <p:cTn id="22" dur="1000" fill="hold">
                                          <p:stCondLst>
                                            <p:cond delay="0"/>
                                          </p:stCondLst>
                                        </p:cTn>
                                        <p:tgtEl>
                                          <p:spTgt spid="3">
                                            <p:txEl>
                                              <p:pRg st="2" end="2"/>
                                            </p:txEl>
                                          </p:spTgt>
                                        </p:tgtEl>
                                        <p:attrNameLst>
                                          <p:attrName>r</p:attrName>
                                        </p:attrNameLst>
                                      </p:cBhvr>
                                    </p:animRot>
                                  </p:childTnLst>
                                </p:cTn>
                              </p:par>
                              <p:par>
                                <p:cTn id="23" presetID="56" presetClass="entr" presetSubtype="0" fill="hold" nodeType="withEffect">
                                  <p:stCondLst>
                                    <p:cond delay="0"/>
                                  </p:stCondLst>
                                  <p:iterate type="lt">
                                    <p:tmPct val="10000"/>
                                  </p:iterate>
                                  <p:childTnLst>
                                    <p:set>
                                      <p:cBhvr>
                                        <p:cTn id="24" dur="1" fill="hold">
                                          <p:stCondLst>
                                            <p:cond delay="0"/>
                                          </p:stCondLst>
                                        </p:cTn>
                                        <p:tgtEl>
                                          <p:spTgt spid="3">
                                            <p:txEl>
                                              <p:pRg st="3" end="3"/>
                                            </p:txEl>
                                          </p:spTgt>
                                        </p:tgtEl>
                                        <p:attrNameLst>
                                          <p:attrName>style.visibility</p:attrName>
                                        </p:attrNameLst>
                                      </p:cBhvr>
                                      <p:to>
                                        <p:strVal val="visible"/>
                                      </p:to>
                                    </p:set>
                                    <p:anim by="(-#ppt_w*2)" calcmode="lin" valueType="num">
                                      <p:cBhvr rctx="PPT">
                                        <p:cTn id="25" dur="500" autoRev="1" fill="hold">
                                          <p:stCondLst>
                                            <p:cond delay="0"/>
                                          </p:stCondLst>
                                        </p:cTn>
                                        <p:tgtEl>
                                          <p:spTgt spid="3">
                                            <p:txEl>
                                              <p:pRg st="3" end="3"/>
                                            </p:txEl>
                                          </p:spTgt>
                                        </p:tgtEl>
                                        <p:attrNameLst>
                                          <p:attrName>ppt_w</p:attrName>
                                        </p:attrNameLst>
                                      </p:cBhvr>
                                    </p:anim>
                                    <p:anim by="(#ppt_w*0.50)" calcmode="lin" valueType="num">
                                      <p:cBhvr>
                                        <p:cTn id="26" dur="500" decel="50000" autoRev="1" fill="hold">
                                          <p:stCondLst>
                                            <p:cond delay="0"/>
                                          </p:stCondLst>
                                        </p:cTn>
                                        <p:tgtEl>
                                          <p:spTgt spid="3">
                                            <p:txEl>
                                              <p:pRg st="3" end="3"/>
                                            </p:txEl>
                                          </p:spTgt>
                                        </p:tgtEl>
                                        <p:attrNameLst>
                                          <p:attrName>ppt_x</p:attrName>
                                        </p:attrNameLst>
                                      </p:cBhvr>
                                    </p:anim>
                                    <p:anim from="(-#ppt_h/2)" to="(#ppt_y)" calcmode="lin" valueType="num">
                                      <p:cBhvr>
                                        <p:cTn id="27" dur="1000" fill="hold">
                                          <p:stCondLst>
                                            <p:cond delay="0"/>
                                          </p:stCondLst>
                                        </p:cTn>
                                        <p:tgtEl>
                                          <p:spTgt spid="3">
                                            <p:txEl>
                                              <p:pRg st="3" end="3"/>
                                            </p:txEl>
                                          </p:spTgt>
                                        </p:tgtEl>
                                        <p:attrNameLst>
                                          <p:attrName>ppt_y</p:attrName>
                                        </p:attrNameLst>
                                      </p:cBhvr>
                                    </p:anim>
                                    <p:animRot by="21600000">
                                      <p:cBhvr>
                                        <p:cTn id="28" dur="1000" fill="hold">
                                          <p:stCondLst>
                                            <p:cond delay="0"/>
                                          </p:stCondLst>
                                        </p:cTn>
                                        <p:tgtEl>
                                          <p:spTgt spid="3">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style>
          <a:lnRef idx="2">
            <a:schemeClr val="accent4">
              <a:shade val="50000"/>
            </a:schemeClr>
          </a:lnRef>
          <a:fillRef idx="1">
            <a:schemeClr val="accent4"/>
          </a:fillRef>
          <a:effectRef idx="0">
            <a:schemeClr val="accent4"/>
          </a:effectRef>
          <a:fontRef idx="minor">
            <a:schemeClr val="lt1"/>
          </a:fontRef>
        </p:style>
        <p:txBody>
          <a:bodyPr>
            <a:normAutofit fontScale="77500" lnSpcReduction="20000"/>
          </a:bodyPr>
          <a:lstStyle/>
          <a:p>
            <a:r>
              <a:rPr lang="tr-TR" sz="3100" b="1" dirty="0" smtClean="0">
                <a:solidFill>
                  <a:srgbClr val="FFFF00"/>
                </a:solidFill>
              </a:rPr>
              <a:t>Fiziki faktörler</a:t>
            </a:r>
          </a:p>
          <a:p>
            <a:r>
              <a:rPr lang="tr-TR" b="1" dirty="0" smtClean="0"/>
              <a:t>1</a:t>
            </a:r>
            <a:r>
              <a:rPr lang="tr-TR" b="1" dirty="0" smtClean="0"/>
              <a:t>. Yeryüzü şekilleri</a:t>
            </a:r>
          </a:p>
          <a:p>
            <a:r>
              <a:rPr lang="tr-TR" b="1" dirty="0" smtClean="0"/>
              <a:t>2.İklim özellikleri</a:t>
            </a:r>
          </a:p>
          <a:p>
            <a:r>
              <a:rPr lang="tr-TR" b="1" dirty="0" smtClean="0"/>
              <a:t>3.Bitki örtüsü</a:t>
            </a:r>
          </a:p>
          <a:p>
            <a:r>
              <a:rPr lang="tr-TR" b="1" dirty="0" smtClean="0"/>
              <a:t>4. Toprak verimliliği</a:t>
            </a:r>
          </a:p>
          <a:p>
            <a:r>
              <a:rPr lang="tr-TR" b="1" dirty="0" smtClean="0"/>
              <a:t>5. Su kaynakları</a:t>
            </a:r>
          </a:p>
          <a:p>
            <a:r>
              <a:rPr lang="tr-TR" b="1" dirty="0" smtClean="0"/>
              <a:t>6. Kara ve denizlerin dağılışı</a:t>
            </a:r>
          </a:p>
          <a:p>
            <a:r>
              <a:rPr lang="tr-TR" b="1" dirty="0" smtClean="0"/>
              <a:t>7- Coğrafi konum</a:t>
            </a:r>
          </a:p>
          <a:p>
            <a:r>
              <a:rPr lang="tr-TR" b="1" dirty="0" smtClean="0"/>
              <a:t>8. Yer altı kaynakları</a:t>
            </a:r>
          </a:p>
          <a:p>
            <a:r>
              <a:rPr lang="tr-TR" b="1" dirty="0" smtClean="0"/>
              <a:t>9. Bakı</a:t>
            </a:r>
          </a:p>
          <a:p>
            <a:r>
              <a:rPr lang="tr-TR" b="1" dirty="0" smtClean="0"/>
              <a:t>Beşerî ve Ekonomik Faktörler</a:t>
            </a:r>
          </a:p>
          <a:p>
            <a:r>
              <a:rPr lang="tr-TR" b="1" dirty="0" smtClean="0"/>
              <a:t>1.Ulaşım</a:t>
            </a:r>
          </a:p>
          <a:p>
            <a:r>
              <a:rPr lang="tr-TR" b="1" dirty="0" smtClean="0"/>
              <a:t>2.Sanayileşme</a:t>
            </a:r>
          </a:p>
          <a:p>
            <a:r>
              <a:rPr lang="tr-TR" b="1" dirty="0" smtClean="0"/>
              <a:t>3.Ticaret</a:t>
            </a:r>
          </a:p>
          <a:p>
            <a:r>
              <a:rPr lang="tr-TR" b="1" dirty="0" smtClean="0"/>
              <a:t>4.Tarım</a:t>
            </a:r>
          </a:p>
          <a:p>
            <a:r>
              <a:rPr lang="tr-TR" b="1" dirty="0" smtClean="0"/>
              <a:t>5.Yer altı zenginlikleri</a:t>
            </a:r>
          </a:p>
          <a:p>
            <a:r>
              <a:rPr lang="tr-TR" b="1" dirty="0" smtClean="0"/>
              <a:t>6.Turizm</a:t>
            </a:r>
          </a:p>
          <a:p>
            <a:r>
              <a:rPr lang="tr-TR" b="1" dirty="0" smtClean="0"/>
              <a:t>7 Tarihî faktörler</a:t>
            </a:r>
          </a:p>
          <a:p>
            <a:r>
              <a:rPr lang="tr-TR" b="1" dirty="0" smtClean="0"/>
              <a:t>8.Göçler</a:t>
            </a:r>
            <a:endParaRPr lang="tr-TR"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par>
                                <p:cTn id="10" presetID="27" presetClass="entr" presetSubtype="0" fill="hold" nodeType="withEffect">
                                  <p:stCondLst>
                                    <p:cond delay="0"/>
                                  </p:stCondLst>
                                  <p:iterate type="lt">
                                    <p:tmPct val="50000"/>
                                  </p:iterate>
                                  <p:childTnLst>
                                    <p:set>
                                      <p:cBhvr>
                                        <p:cTn id="11"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12"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14" dur="80"/>
                                        <p:tgtEl>
                                          <p:spTgt spid="3">
                                            <p:txEl>
                                              <p:pRg st="1" end="1"/>
                                            </p:txEl>
                                          </p:spTgt>
                                        </p:tgtEl>
                                        <p:attrNameLst>
                                          <p:attrName>fill.type</p:attrName>
                                        </p:attrNameLst>
                                      </p:cBhvr>
                                      <p:to>
                                        <p:strVal val="solid"/>
                                      </p:to>
                                    </p:set>
                                  </p:childTnLst>
                                </p:cTn>
                              </p:par>
                              <p:par>
                                <p:cTn id="15" presetID="27" presetClass="entr" presetSubtype="0" fill="hold" nodeType="withEffect">
                                  <p:stCondLst>
                                    <p:cond delay="0"/>
                                  </p:stCondLst>
                                  <p:iterate type="lt">
                                    <p:tmPct val="50000"/>
                                  </p:iterate>
                                  <p:childTnLst>
                                    <p:set>
                                      <p:cBhvr>
                                        <p:cTn id="16"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17"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19" dur="80"/>
                                        <p:tgtEl>
                                          <p:spTgt spid="3">
                                            <p:txEl>
                                              <p:pRg st="2" end="2"/>
                                            </p:txEl>
                                          </p:spTgt>
                                        </p:tgtEl>
                                        <p:attrNameLst>
                                          <p:attrName>fill.type</p:attrName>
                                        </p:attrNameLst>
                                      </p:cBhvr>
                                      <p:to>
                                        <p:strVal val="solid"/>
                                      </p:to>
                                    </p:set>
                                  </p:childTnLst>
                                </p:cTn>
                              </p:par>
                              <p:par>
                                <p:cTn id="20" presetID="27" presetClass="entr" presetSubtype="0" fill="hold" nodeType="withEffect">
                                  <p:stCondLst>
                                    <p:cond delay="0"/>
                                  </p:stCondLst>
                                  <p:iterate type="lt">
                                    <p:tmPct val="50000"/>
                                  </p:iterate>
                                  <p:childTnLst>
                                    <p:set>
                                      <p:cBhvr>
                                        <p:cTn id="21"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22" dur="80"/>
                                        <p:tgtEl>
                                          <p:spTgt spid="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24" dur="80"/>
                                        <p:tgtEl>
                                          <p:spTgt spid="3">
                                            <p:txEl>
                                              <p:pRg st="3" end="3"/>
                                            </p:txEl>
                                          </p:spTgt>
                                        </p:tgtEl>
                                        <p:attrNameLst>
                                          <p:attrName>fill.type</p:attrName>
                                        </p:attrNameLst>
                                      </p:cBhvr>
                                      <p:to>
                                        <p:strVal val="solid"/>
                                      </p:to>
                                    </p:set>
                                  </p:childTnLst>
                                </p:cTn>
                              </p:par>
                              <p:par>
                                <p:cTn id="25" presetID="27" presetClass="entr" presetSubtype="0" fill="hold" nodeType="withEffect">
                                  <p:stCondLst>
                                    <p:cond delay="0"/>
                                  </p:stCondLst>
                                  <p:iterate type="lt">
                                    <p:tmPct val="50000"/>
                                  </p:iterate>
                                  <p:childTnLst>
                                    <p:set>
                                      <p:cBhvr>
                                        <p:cTn id="26" dur="1" fill="hold">
                                          <p:stCondLst>
                                            <p:cond delay="0"/>
                                          </p:stCondLst>
                                        </p:cTn>
                                        <p:tgtEl>
                                          <p:spTgt spid="3">
                                            <p:txEl>
                                              <p:pRg st="4" end="4"/>
                                            </p:txEl>
                                          </p:spTgt>
                                        </p:tgtEl>
                                        <p:attrNameLst>
                                          <p:attrName>style.visibility</p:attrName>
                                        </p:attrNameLst>
                                      </p:cBhvr>
                                      <p:to>
                                        <p:strVal val="visible"/>
                                      </p:to>
                                    </p:set>
                                    <p:anim calcmode="discrete" valueType="clr">
                                      <p:cBhvr override="childStyle">
                                        <p:cTn id="27" dur="80"/>
                                        <p:tgtEl>
                                          <p:spTgt spid="3">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3">
                                            <p:txEl>
                                              <p:pRg st="4" end="4"/>
                                            </p:txEl>
                                          </p:spTgt>
                                        </p:tgtEl>
                                        <p:attrNameLst>
                                          <p:attrName>fillcolor</p:attrName>
                                        </p:attrNameLst>
                                      </p:cBhvr>
                                      <p:tavLst>
                                        <p:tav tm="0">
                                          <p:val>
                                            <p:clrVal>
                                              <a:schemeClr val="accent2"/>
                                            </p:clrVal>
                                          </p:val>
                                        </p:tav>
                                        <p:tav tm="50000">
                                          <p:val>
                                            <p:clrVal>
                                              <a:schemeClr val="hlink"/>
                                            </p:clrVal>
                                          </p:val>
                                        </p:tav>
                                      </p:tavLst>
                                    </p:anim>
                                    <p:set>
                                      <p:cBhvr>
                                        <p:cTn id="29" dur="80"/>
                                        <p:tgtEl>
                                          <p:spTgt spid="3">
                                            <p:txEl>
                                              <p:pRg st="4" end="4"/>
                                            </p:txEl>
                                          </p:spTgt>
                                        </p:tgtEl>
                                        <p:attrNameLst>
                                          <p:attrName>fill.type</p:attrName>
                                        </p:attrNameLst>
                                      </p:cBhvr>
                                      <p:to>
                                        <p:strVal val="solid"/>
                                      </p:to>
                                    </p:set>
                                  </p:childTnLst>
                                </p:cTn>
                              </p:par>
                              <p:par>
                                <p:cTn id="30" presetID="27" presetClass="entr" presetSubtype="0" fill="hold" nodeType="withEffect">
                                  <p:stCondLst>
                                    <p:cond delay="0"/>
                                  </p:stCondLst>
                                  <p:iterate type="lt">
                                    <p:tmPct val="50000"/>
                                  </p:iterate>
                                  <p:childTnLst>
                                    <p:set>
                                      <p:cBhvr>
                                        <p:cTn id="31" dur="1" fill="hold">
                                          <p:stCondLst>
                                            <p:cond delay="0"/>
                                          </p:stCondLst>
                                        </p:cTn>
                                        <p:tgtEl>
                                          <p:spTgt spid="3">
                                            <p:txEl>
                                              <p:pRg st="5" end="5"/>
                                            </p:txEl>
                                          </p:spTgt>
                                        </p:tgtEl>
                                        <p:attrNameLst>
                                          <p:attrName>style.visibility</p:attrName>
                                        </p:attrNameLst>
                                      </p:cBhvr>
                                      <p:to>
                                        <p:strVal val="visible"/>
                                      </p:to>
                                    </p:set>
                                    <p:anim calcmode="discrete" valueType="clr">
                                      <p:cBhvr override="childStyle">
                                        <p:cTn id="32" dur="80"/>
                                        <p:tgtEl>
                                          <p:spTgt spid="3">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3" dur="80"/>
                                        <p:tgtEl>
                                          <p:spTgt spid="3">
                                            <p:txEl>
                                              <p:pRg st="5" end="5"/>
                                            </p:txEl>
                                          </p:spTgt>
                                        </p:tgtEl>
                                        <p:attrNameLst>
                                          <p:attrName>fillcolor</p:attrName>
                                        </p:attrNameLst>
                                      </p:cBhvr>
                                      <p:tavLst>
                                        <p:tav tm="0">
                                          <p:val>
                                            <p:clrVal>
                                              <a:schemeClr val="accent2"/>
                                            </p:clrVal>
                                          </p:val>
                                        </p:tav>
                                        <p:tav tm="50000">
                                          <p:val>
                                            <p:clrVal>
                                              <a:schemeClr val="hlink"/>
                                            </p:clrVal>
                                          </p:val>
                                        </p:tav>
                                      </p:tavLst>
                                    </p:anim>
                                    <p:set>
                                      <p:cBhvr>
                                        <p:cTn id="34" dur="80"/>
                                        <p:tgtEl>
                                          <p:spTgt spid="3">
                                            <p:txEl>
                                              <p:pRg st="5" end="5"/>
                                            </p:txEl>
                                          </p:spTgt>
                                        </p:tgtEl>
                                        <p:attrNameLst>
                                          <p:attrName>fill.type</p:attrName>
                                        </p:attrNameLst>
                                      </p:cBhvr>
                                      <p:to>
                                        <p:strVal val="solid"/>
                                      </p:to>
                                    </p:set>
                                  </p:childTnLst>
                                </p:cTn>
                              </p:par>
                              <p:par>
                                <p:cTn id="35" presetID="27" presetClass="entr" presetSubtype="0" fill="hold" nodeType="withEffect">
                                  <p:stCondLst>
                                    <p:cond delay="0"/>
                                  </p:stCondLst>
                                  <p:iterate type="lt">
                                    <p:tmPct val="50000"/>
                                  </p:iterate>
                                  <p:childTnLst>
                                    <p:set>
                                      <p:cBhvr>
                                        <p:cTn id="36" dur="1" fill="hold">
                                          <p:stCondLst>
                                            <p:cond delay="0"/>
                                          </p:stCondLst>
                                        </p:cTn>
                                        <p:tgtEl>
                                          <p:spTgt spid="3">
                                            <p:txEl>
                                              <p:pRg st="6" end="6"/>
                                            </p:txEl>
                                          </p:spTgt>
                                        </p:tgtEl>
                                        <p:attrNameLst>
                                          <p:attrName>style.visibility</p:attrName>
                                        </p:attrNameLst>
                                      </p:cBhvr>
                                      <p:to>
                                        <p:strVal val="visible"/>
                                      </p:to>
                                    </p:set>
                                    <p:anim calcmode="discrete" valueType="clr">
                                      <p:cBhvr override="childStyle">
                                        <p:cTn id="37" dur="80"/>
                                        <p:tgtEl>
                                          <p:spTgt spid="3">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8" dur="80"/>
                                        <p:tgtEl>
                                          <p:spTgt spid="3">
                                            <p:txEl>
                                              <p:pRg st="6" end="6"/>
                                            </p:txEl>
                                          </p:spTgt>
                                        </p:tgtEl>
                                        <p:attrNameLst>
                                          <p:attrName>fillcolor</p:attrName>
                                        </p:attrNameLst>
                                      </p:cBhvr>
                                      <p:tavLst>
                                        <p:tav tm="0">
                                          <p:val>
                                            <p:clrVal>
                                              <a:schemeClr val="accent2"/>
                                            </p:clrVal>
                                          </p:val>
                                        </p:tav>
                                        <p:tav tm="50000">
                                          <p:val>
                                            <p:clrVal>
                                              <a:schemeClr val="hlink"/>
                                            </p:clrVal>
                                          </p:val>
                                        </p:tav>
                                      </p:tavLst>
                                    </p:anim>
                                    <p:set>
                                      <p:cBhvr>
                                        <p:cTn id="39" dur="80"/>
                                        <p:tgtEl>
                                          <p:spTgt spid="3">
                                            <p:txEl>
                                              <p:pRg st="6" end="6"/>
                                            </p:txEl>
                                          </p:spTgt>
                                        </p:tgtEl>
                                        <p:attrNameLst>
                                          <p:attrName>fill.type</p:attrName>
                                        </p:attrNameLst>
                                      </p:cBhvr>
                                      <p:to>
                                        <p:strVal val="solid"/>
                                      </p:to>
                                    </p:set>
                                  </p:childTnLst>
                                </p:cTn>
                              </p:par>
                              <p:par>
                                <p:cTn id="40" presetID="27" presetClass="entr" presetSubtype="0" fill="hold" nodeType="withEffect">
                                  <p:stCondLst>
                                    <p:cond delay="0"/>
                                  </p:stCondLst>
                                  <p:iterate type="lt">
                                    <p:tmPct val="50000"/>
                                  </p:iterate>
                                  <p:childTnLst>
                                    <p:set>
                                      <p:cBhvr>
                                        <p:cTn id="41" dur="1" fill="hold">
                                          <p:stCondLst>
                                            <p:cond delay="0"/>
                                          </p:stCondLst>
                                        </p:cTn>
                                        <p:tgtEl>
                                          <p:spTgt spid="3">
                                            <p:txEl>
                                              <p:pRg st="7" end="7"/>
                                            </p:txEl>
                                          </p:spTgt>
                                        </p:tgtEl>
                                        <p:attrNameLst>
                                          <p:attrName>style.visibility</p:attrName>
                                        </p:attrNameLst>
                                      </p:cBhvr>
                                      <p:to>
                                        <p:strVal val="visible"/>
                                      </p:to>
                                    </p:set>
                                    <p:anim calcmode="discrete" valueType="clr">
                                      <p:cBhvr override="childStyle">
                                        <p:cTn id="42" dur="80"/>
                                        <p:tgtEl>
                                          <p:spTgt spid="3">
                                            <p:txEl>
                                              <p:pRg st="7" end="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3">
                                            <p:txEl>
                                              <p:pRg st="7" end="7"/>
                                            </p:txEl>
                                          </p:spTgt>
                                        </p:tgtEl>
                                        <p:attrNameLst>
                                          <p:attrName>fillcolor</p:attrName>
                                        </p:attrNameLst>
                                      </p:cBhvr>
                                      <p:tavLst>
                                        <p:tav tm="0">
                                          <p:val>
                                            <p:clrVal>
                                              <a:schemeClr val="accent2"/>
                                            </p:clrVal>
                                          </p:val>
                                        </p:tav>
                                        <p:tav tm="50000">
                                          <p:val>
                                            <p:clrVal>
                                              <a:schemeClr val="hlink"/>
                                            </p:clrVal>
                                          </p:val>
                                        </p:tav>
                                      </p:tavLst>
                                    </p:anim>
                                    <p:set>
                                      <p:cBhvr>
                                        <p:cTn id="44" dur="80"/>
                                        <p:tgtEl>
                                          <p:spTgt spid="3">
                                            <p:txEl>
                                              <p:pRg st="7" end="7"/>
                                            </p:txEl>
                                          </p:spTgt>
                                        </p:tgtEl>
                                        <p:attrNameLst>
                                          <p:attrName>fill.type</p:attrName>
                                        </p:attrNameLst>
                                      </p:cBhvr>
                                      <p:to>
                                        <p:strVal val="solid"/>
                                      </p:to>
                                    </p:set>
                                  </p:childTnLst>
                                </p:cTn>
                              </p:par>
                              <p:par>
                                <p:cTn id="45" presetID="27" presetClass="entr" presetSubtype="0" fill="hold" nodeType="withEffect">
                                  <p:stCondLst>
                                    <p:cond delay="0"/>
                                  </p:stCondLst>
                                  <p:iterate type="lt">
                                    <p:tmPct val="50000"/>
                                  </p:iterate>
                                  <p:childTnLst>
                                    <p:set>
                                      <p:cBhvr>
                                        <p:cTn id="46" dur="1" fill="hold">
                                          <p:stCondLst>
                                            <p:cond delay="0"/>
                                          </p:stCondLst>
                                        </p:cTn>
                                        <p:tgtEl>
                                          <p:spTgt spid="3">
                                            <p:txEl>
                                              <p:pRg st="8" end="8"/>
                                            </p:txEl>
                                          </p:spTgt>
                                        </p:tgtEl>
                                        <p:attrNameLst>
                                          <p:attrName>style.visibility</p:attrName>
                                        </p:attrNameLst>
                                      </p:cBhvr>
                                      <p:to>
                                        <p:strVal val="visible"/>
                                      </p:to>
                                    </p:set>
                                    <p:anim calcmode="discrete" valueType="clr">
                                      <p:cBhvr override="childStyle">
                                        <p:cTn id="47" dur="80"/>
                                        <p:tgtEl>
                                          <p:spTgt spid="3">
                                            <p:txEl>
                                              <p:pRg st="8" end="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8" dur="80"/>
                                        <p:tgtEl>
                                          <p:spTgt spid="3">
                                            <p:txEl>
                                              <p:pRg st="8" end="8"/>
                                            </p:txEl>
                                          </p:spTgt>
                                        </p:tgtEl>
                                        <p:attrNameLst>
                                          <p:attrName>fillcolor</p:attrName>
                                        </p:attrNameLst>
                                      </p:cBhvr>
                                      <p:tavLst>
                                        <p:tav tm="0">
                                          <p:val>
                                            <p:clrVal>
                                              <a:schemeClr val="accent2"/>
                                            </p:clrVal>
                                          </p:val>
                                        </p:tav>
                                        <p:tav tm="50000">
                                          <p:val>
                                            <p:clrVal>
                                              <a:schemeClr val="hlink"/>
                                            </p:clrVal>
                                          </p:val>
                                        </p:tav>
                                      </p:tavLst>
                                    </p:anim>
                                    <p:set>
                                      <p:cBhvr>
                                        <p:cTn id="49" dur="80"/>
                                        <p:tgtEl>
                                          <p:spTgt spid="3">
                                            <p:txEl>
                                              <p:pRg st="8" end="8"/>
                                            </p:txEl>
                                          </p:spTgt>
                                        </p:tgtEl>
                                        <p:attrNameLst>
                                          <p:attrName>fill.type</p:attrName>
                                        </p:attrNameLst>
                                      </p:cBhvr>
                                      <p:to>
                                        <p:strVal val="solid"/>
                                      </p:to>
                                    </p:set>
                                  </p:childTnLst>
                                </p:cTn>
                              </p:par>
                              <p:par>
                                <p:cTn id="50" presetID="27" presetClass="entr" presetSubtype="0" fill="hold" nodeType="withEffect">
                                  <p:stCondLst>
                                    <p:cond delay="0"/>
                                  </p:stCondLst>
                                  <p:iterate type="lt">
                                    <p:tmPct val="50000"/>
                                  </p:iterate>
                                  <p:childTnLst>
                                    <p:set>
                                      <p:cBhvr>
                                        <p:cTn id="51" dur="1" fill="hold">
                                          <p:stCondLst>
                                            <p:cond delay="0"/>
                                          </p:stCondLst>
                                        </p:cTn>
                                        <p:tgtEl>
                                          <p:spTgt spid="3">
                                            <p:txEl>
                                              <p:pRg st="9" end="9"/>
                                            </p:txEl>
                                          </p:spTgt>
                                        </p:tgtEl>
                                        <p:attrNameLst>
                                          <p:attrName>style.visibility</p:attrName>
                                        </p:attrNameLst>
                                      </p:cBhvr>
                                      <p:to>
                                        <p:strVal val="visible"/>
                                      </p:to>
                                    </p:set>
                                    <p:anim calcmode="discrete" valueType="clr">
                                      <p:cBhvr override="childStyle">
                                        <p:cTn id="52" dur="80"/>
                                        <p:tgtEl>
                                          <p:spTgt spid="3">
                                            <p:txEl>
                                              <p:pRg st="9" end="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3" dur="80"/>
                                        <p:tgtEl>
                                          <p:spTgt spid="3">
                                            <p:txEl>
                                              <p:pRg st="9" end="9"/>
                                            </p:txEl>
                                          </p:spTgt>
                                        </p:tgtEl>
                                        <p:attrNameLst>
                                          <p:attrName>fillcolor</p:attrName>
                                        </p:attrNameLst>
                                      </p:cBhvr>
                                      <p:tavLst>
                                        <p:tav tm="0">
                                          <p:val>
                                            <p:clrVal>
                                              <a:schemeClr val="accent2"/>
                                            </p:clrVal>
                                          </p:val>
                                        </p:tav>
                                        <p:tav tm="50000">
                                          <p:val>
                                            <p:clrVal>
                                              <a:schemeClr val="hlink"/>
                                            </p:clrVal>
                                          </p:val>
                                        </p:tav>
                                      </p:tavLst>
                                    </p:anim>
                                    <p:set>
                                      <p:cBhvr>
                                        <p:cTn id="54" dur="80"/>
                                        <p:tgtEl>
                                          <p:spTgt spid="3">
                                            <p:txEl>
                                              <p:pRg st="9" end="9"/>
                                            </p:txEl>
                                          </p:spTgt>
                                        </p:tgtEl>
                                        <p:attrNameLst>
                                          <p:attrName>fill.type</p:attrName>
                                        </p:attrNameLst>
                                      </p:cBhvr>
                                      <p:to>
                                        <p:strVal val="solid"/>
                                      </p:to>
                                    </p:set>
                                  </p:childTnLst>
                                </p:cTn>
                              </p:par>
                              <p:par>
                                <p:cTn id="55" presetID="27" presetClass="entr" presetSubtype="0" fill="hold" nodeType="withEffect">
                                  <p:stCondLst>
                                    <p:cond delay="0"/>
                                  </p:stCondLst>
                                  <p:iterate type="lt">
                                    <p:tmPct val="50000"/>
                                  </p:iterate>
                                  <p:childTnLst>
                                    <p:set>
                                      <p:cBhvr>
                                        <p:cTn id="56" dur="1" fill="hold">
                                          <p:stCondLst>
                                            <p:cond delay="0"/>
                                          </p:stCondLst>
                                        </p:cTn>
                                        <p:tgtEl>
                                          <p:spTgt spid="3">
                                            <p:txEl>
                                              <p:pRg st="10" end="10"/>
                                            </p:txEl>
                                          </p:spTgt>
                                        </p:tgtEl>
                                        <p:attrNameLst>
                                          <p:attrName>style.visibility</p:attrName>
                                        </p:attrNameLst>
                                      </p:cBhvr>
                                      <p:to>
                                        <p:strVal val="visible"/>
                                      </p:to>
                                    </p:set>
                                    <p:anim calcmode="discrete" valueType="clr">
                                      <p:cBhvr override="childStyle">
                                        <p:cTn id="57" dur="80"/>
                                        <p:tgtEl>
                                          <p:spTgt spid="3">
                                            <p:txEl>
                                              <p:pRg st="10" end="1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8" dur="80"/>
                                        <p:tgtEl>
                                          <p:spTgt spid="3">
                                            <p:txEl>
                                              <p:pRg st="10" end="10"/>
                                            </p:txEl>
                                          </p:spTgt>
                                        </p:tgtEl>
                                        <p:attrNameLst>
                                          <p:attrName>fillcolor</p:attrName>
                                        </p:attrNameLst>
                                      </p:cBhvr>
                                      <p:tavLst>
                                        <p:tav tm="0">
                                          <p:val>
                                            <p:clrVal>
                                              <a:schemeClr val="accent2"/>
                                            </p:clrVal>
                                          </p:val>
                                        </p:tav>
                                        <p:tav tm="50000">
                                          <p:val>
                                            <p:clrVal>
                                              <a:schemeClr val="hlink"/>
                                            </p:clrVal>
                                          </p:val>
                                        </p:tav>
                                      </p:tavLst>
                                    </p:anim>
                                    <p:set>
                                      <p:cBhvr>
                                        <p:cTn id="59" dur="80"/>
                                        <p:tgtEl>
                                          <p:spTgt spid="3">
                                            <p:txEl>
                                              <p:pRg st="10" end="10"/>
                                            </p:txEl>
                                          </p:spTgt>
                                        </p:tgtEl>
                                        <p:attrNameLst>
                                          <p:attrName>fill.type</p:attrName>
                                        </p:attrNameLst>
                                      </p:cBhvr>
                                      <p:to>
                                        <p:strVal val="solid"/>
                                      </p:to>
                                    </p:set>
                                  </p:childTnLst>
                                </p:cTn>
                              </p:par>
                              <p:par>
                                <p:cTn id="60" presetID="27" presetClass="entr" presetSubtype="0" fill="hold" nodeType="withEffect">
                                  <p:stCondLst>
                                    <p:cond delay="0"/>
                                  </p:stCondLst>
                                  <p:iterate type="lt">
                                    <p:tmPct val="50000"/>
                                  </p:iterate>
                                  <p:childTnLst>
                                    <p:set>
                                      <p:cBhvr>
                                        <p:cTn id="61" dur="1" fill="hold">
                                          <p:stCondLst>
                                            <p:cond delay="0"/>
                                          </p:stCondLst>
                                        </p:cTn>
                                        <p:tgtEl>
                                          <p:spTgt spid="3">
                                            <p:txEl>
                                              <p:pRg st="11" end="11"/>
                                            </p:txEl>
                                          </p:spTgt>
                                        </p:tgtEl>
                                        <p:attrNameLst>
                                          <p:attrName>style.visibility</p:attrName>
                                        </p:attrNameLst>
                                      </p:cBhvr>
                                      <p:to>
                                        <p:strVal val="visible"/>
                                      </p:to>
                                    </p:set>
                                    <p:anim calcmode="discrete" valueType="clr">
                                      <p:cBhvr override="childStyle">
                                        <p:cTn id="62" dur="80"/>
                                        <p:tgtEl>
                                          <p:spTgt spid="3">
                                            <p:txEl>
                                              <p:pRg st="11" end="1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3" dur="80"/>
                                        <p:tgtEl>
                                          <p:spTgt spid="3">
                                            <p:txEl>
                                              <p:pRg st="11" end="11"/>
                                            </p:txEl>
                                          </p:spTgt>
                                        </p:tgtEl>
                                        <p:attrNameLst>
                                          <p:attrName>fillcolor</p:attrName>
                                        </p:attrNameLst>
                                      </p:cBhvr>
                                      <p:tavLst>
                                        <p:tav tm="0">
                                          <p:val>
                                            <p:clrVal>
                                              <a:schemeClr val="accent2"/>
                                            </p:clrVal>
                                          </p:val>
                                        </p:tav>
                                        <p:tav tm="50000">
                                          <p:val>
                                            <p:clrVal>
                                              <a:schemeClr val="hlink"/>
                                            </p:clrVal>
                                          </p:val>
                                        </p:tav>
                                      </p:tavLst>
                                    </p:anim>
                                    <p:set>
                                      <p:cBhvr>
                                        <p:cTn id="64" dur="80"/>
                                        <p:tgtEl>
                                          <p:spTgt spid="3">
                                            <p:txEl>
                                              <p:pRg st="11" end="11"/>
                                            </p:txEl>
                                          </p:spTgt>
                                        </p:tgtEl>
                                        <p:attrNameLst>
                                          <p:attrName>fill.type</p:attrName>
                                        </p:attrNameLst>
                                      </p:cBhvr>
                                      <p:to>
                                        <p:strVal val="solid"/>
                                      </p:to>
                                    </p:set>
                                  </p:childTnLst>
                                </p:cTn>
                              </p:par>
                              <p:par>
                                <p:cTn id="65" presetID="27" presetClass="entr" presetSubtype="0" fill="hold" nodeType="withEffect">
                                  <p:stCondLst>
                                    <p:cond delay="0"/>
                                  </p:stCondLst>
                                  <p:iterate type="lt">
                                    <p:tmPct val="50000"/>
                                  </p:iterate>
                                  <p:childTnLst>
                                    <p:set>
                                      <p:cBhvr>
                                        <p:cTn id="66" dur="1" fill="hold">
                                          <p:stCondLst>
                                            <p:cond delay="0"/>
                                          </p:stCondLst>
                                        </p:cTn>
                                        <p:tgtEl>
                                          <p:spTgt spid="3">
                                            <p:txEl>
                                              <p:pRg st="12" end="12"/>
                                            </p:txEl>
                                          </p:spTgt>
                                        </p:tgtEl>
                                        <p:attrNameLst>
                                          <p:attrName>style.visibility</p:attrName>
                                        </p:attrNameLst>
                                      </p:cBhvr>
                                      <p:to>
                                        <p:strVal val="visible"/>
                                      </p:to>
                                    </p:set>
                                    <p:anim calcmode="discrete" valueType="clr">
                                      <p:cBhvr override="childStyle">
                                        <p:cTn id="67" dur="80"/>
                                        <p:tgtEl>
                                          <p:spTgt spid="3">
                                            <p:txEl>
                                              <p:pRg st="12" end="1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8" dur="80"/>
                                        <p:tgtEl>
                                          <p:spTgt spid="3">
                                            <p:txEl>
                                              <p:pRg st="12" end="12"/>
                                            </p:txEl>
                                          </p:spTgt>
                                        </p:tgtEl>
                                        <p:attrNameLst>
                                          <p:attrName>fillcolor</p:attrName>
                                        </p:attrNameLst>
                                      </p:cBhvr>
                                      <p:tavLst>
                                        <p:tav tm="0">
                                          <p:val>
                                            <p:clrVal>
                                              <a:schemeClr val="accent2"/>
                                            </p:clrVal>
                                          </p:val>
                                        </p:tav>
                                        <p:tav tm="50000">
                                          <p:val>
                                            <p:clrVal>
                                              <a:schemeClr val="hlink"/>
                                            </p:clrVal>
                                          </p:val>
                                        </p:tav>
                                      </p:tavLst>
                                    </p:anim>
                                    <p:set>
                                      <p:cBhvr>
                                        <p:cTn id="69" dur="80"/>
                                        <p:tgtEl>
                                          <p:spTgt spid="3">
                                            <p:txEl>
                                              <p:pRg st="12" end="12"/>
                                            </p:txEl>
                                          </p:spTgt>
                                        </p:tgtEl>
                                        <p:attrNameLst>
                                          <p:attrName>fill.type</p:attrName>
                                        </p:attrNameLst>
                                      </p:cBhvr>
                                      <p:to>
                                        <p:strVal val="solid"/>
                                      </p:to>
                                    </p:set>
                                  </p:childTnLst>
                                </p:cTn>
                              </p:par>
                              <p:par>
                                <p:cTn id="70" presetID="27" presetClass="entr" presetSubtype="0" fill="hold" nodeType="withEffect">
                                  <p:stCondLst>
                                    <p:cond delay="0"/>
                                  </p:stCondLst>
                                  <p:iterate type="lt">
                                    <p:tmPct val="50000"/>
                                  </p:iterate>
                                  <p:childTnLst>
                                    <p:set>
                                      <p:cBhvr>
                                        <p:cTn id="71" dur="1" fill="hold">
                                          <p:stCondLst>
                                            <p:cond delay="0"/>
                                          </p:stCondLst>
                                        </p:cTn>
                                        <p:tgtEl>
                                          <p:spTgt spid="3">
                                            <p:txEl>
                                              <p:pRg st="13" end="13"/>
                                            </p:txEl>
                                          </p:spTgt>
                                        </p:tgtEl>
                                        <p:attrNameLst>
                                          <p:attrName>style.visibility</p:attrName>
                                        </p:attrNameLst>
                                      </p:cBhvr>
                                      <p:to>
                                        <p:strVal val="visible"/>
                                      </p:to>
                                    </p:set>
                                    <p:anim calcmode="discrete" valueType="clr">
                                      <p:cBhvr override="childStyle">
                                        <p:cTn id="72" dur="80"/>
                                        <p:tgtEl>
                                          <p:spTgt spid="3">
                                            <p:txEl>
                                              <p:pRg st="13" end="1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73" dur="80"/>
                                        <p:tgtEl>
                                          <p:spTgt spid="3">
                                            <p:txEl>
                                              <p:pRg st="13" end="13"/>
                                            </p:txEl>
                                          </p:spTgt>
                                        </p:tgtEl>
                                        <p:attrNameLst>
                                          <p:attrName>fillcolor</p:attrName>
                                        </p:attrNameLst>
                                      </p:cBhvr>
                                      <p:tavLst>
                                        <p:tav tm="0">
                                          <p:val>
                                            <p:clrVal>
                                              <a:schemeClr val="accent2"/>
                                            </p:clrVal>
                                          </p:val>
                                        </p:tav>
                                        <p:tav tm="50000">
                                          <p:val>
                                            <p:clrVal>
                                              <a:schemeClr val="hlink"/>
                                            </p:clrVal>
                                          </p:val>
                                        </p:tav>
                                      </p:tavLst>
                                    </p:anim>
                                    <p:set>
                                      <p:cBhvr>
                                        <p:cTn id="74" dur="80"/>
                                        <p:tgtEl>
                                          <p:spTgt spid="3">
                                            <p:txEl>
                                              <p:pRg st="13" end="13"/>
                                            </p:txEl>
                                          </p:spTgt>
                                        </p:tgtEl>
                                        <p:attrNameLst>
                                          <p:attrName>fill.type</p:attrName>
                                        </p:attrNameLst>
                                      </p:cBhvr>
                                      <p:to>
                                        <p:strVal val="solid"/>
                                      </p:to>
                                    </p:set>
                                  </p:childTnLst>
                                </p:cTn>
                              </p:par>
                              <p:par>
                                <p:cTn id="75" presetID="27" presetClass="entr" presetSubtype="0" fill="hold" nodeType="withEffect">
                                  <p:stCondLst>
                                    <p:cond delay="0"/>
                                  </p:stCondLst>
                                  <p:iterate type="lt">
                                    <p:tmPct val="50000"/>
                                  </p:iterate>
                                  <p:childTnLst>
                                    <p:set>
                                      <p:cBhvr>
                                        <p:cTn id="76" dur="1" fill="hold">
                                          <p:stCondLst>
                                            <p:cond delay="0"/>
                                          </p:stCondLst>
                                        </p:cTn>
                                        <p:tgtEl>
                                          <p:spTgt spid="3">
                                            <p:txEl>
                                              <p:pRg st="14" end="14"/>
                                            </p:txEl>
                                          </p:spTgt>
                                        </p:tgtEl>
                                        <p:attrNameLst>
                                          <p:attrName>style.visibility</p:attrName>
                                        </p:attrNameLst>
                                      </p:cBhvr>
                                      <p:to>
                                        <p:strVal val="visible"/>
                                      </p:to>
                                    </p:set>
                                    <p:anim calcmode="discrete" valueType="clr">
                                      <p:cBhvr override="childStyle">
                                        <p:cTn id="77" dur="80"/>
                                        <p:tgtEl>
                                          <p:spTgt spid="3">
                                            <p:txEl>
                                              <p:pRg st="14" end="1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78" dur="80"/>
                                        <p:tgtEl>
                                          <p:spTgt spid="3">
                                            <p:txEl>
                                              <p:pRg st="14" end="14"/>
                                            </p:txEl>
                                          </p:spTgt>
                                        </p:tgtEl>
                                        <p:attrNameLst>
                                          <p:attrName>fillcolor</p:attrName>
                                        </p:attrNameLst>
                                      </p:cBhvr>
                                      <p:tavLst>
                                        <p:tav tm="0">
                                          <p:val>
                                            <p:clrVal>
                                              <a:schemeClr val="accent2"/>
                                            </p:clrVal>
                                          </p:val>
                                        </p:tav>
                                        <p:tav tm="50000">
                                          <p:val>
                                            <p:clrVal>
                                              <a:schemeClr val="hlink"/>
                                            </p:clrVal>
                                          </p:val>
                                        </p:tav>
                                      </p:tavLst>
                                    </p:anim>
                                    <p:set>
                                      <p:cBhvr>
                                        <p:cTn id="79" dur="80"/>
                                        <p:tgtEl>
                                          <p:spTgt spid="3">
                                            <p:txEl>
                                              <p:pRg st="14" end="14"/>
                                            </p:txEl>
                                          </p:spTgt>
                                        </p:tgtEl>
                                        <p:attrNameLst>
                                          <p:attrName>fill.type</p:attrName>
                                        </p:attrNameLst>
                                      </p:cBhvr>
                                      <p:to>
                                        <p:strVal val="solid"/>
                                      </p:to>
                                    </p:set>
                                  </p:childTnLst>
                                </p:cTn>
                              </p:par>
                              <p:par>
                                <p:cTn id="80" presetID="27" presetClass="entr" presetSubtype="0" fill="hold" nodeType="withEffect">
                                  <p:stCondLst>
                                    <p:cond delay="0"/>
                                  </p:stCondLst>
                                  <p:iterate type="lt">
                                    <p:tmPct val="50000"/>
                                  </p:iterate>
                                  <p:childTnLst>
                                    <p:set>
                                      <p:cBhvr>
                                        <p:cTn id="81" dur="1" fill="hold">
                                          <p:stCondLst>
                                            <p:cond delay="0"/>
                                          </p:stCondLst>
                                        </p:cTn>
                                        <p:tgtEl>
                                          <p:spTgt spid="3">
                                            <p:txEl>
                                              <p:pRg st="15" end="15"/>
                                            </p:txEl>
                                          </p:spTgt>
                                        </p:tgtEl>
                                        <p:attrNameLst>
                                          <p:attrName>style.visibility</p:attrName>
                                        </p:attrNameLst>
                                      </p:cBhvr>
                                      <p:to>
                                        <p:strVal val="visible"/>
                                      </p:to>
                                    </p:set>
                                    <p:anim calcmode="discrete" valueType="clr">
                                      <p:cBhvr override="childStyle">
                                        <p:cTn id="82" dur="80"/>
                                        <p:tgtEl>
                                          <p:spTgt spid="3">
                                            <p:txEl>
                                              <p:pRg st="15" end="1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3" dur="80"/>
                                        <p:tgtEl>
                                          <p:spTgt spid="3">
                                            <p:txEl>
                                              <p:pRg st="15" end="15"/>
                                            </p:txEl>
                                          </p:spTgt>
                                        </p:tgtEl>
                                        <p:attrNameLst>
                                          <p:attrName>fillcolor</p:attrName>
                                        </p:attrNameLst>
                                      </p:cBhvr>
                                      <p:tavLst>
                                        <p:tav tm="0">
                                          <p:val>
                                            <p:clrVal>
                                              <a:schemeClr val="accent2"/>
                                            </p:clrVal>
                                          </p:val>
                                        </p:tav>
                                        <p:tav tm="50000">
                                          <p:val>
                                            <p:clrVal>
                                              <a:schemeClr val="hlink"/>
                                            </p:clrVal>
                                          </p:val>
                                        </p:tav>
                                      </p:tavLst>
                                    </p:anim>
                                    <p:set>
                                      <p:cBhvr>
                                        <p:cTn id="84" dur="80"/>
                                        <p:tgtEl>
                                          <p:spTgt spid="3">
                                            <p:txEl>
                                              <p:pRg st="15" end="15"/>
                                            </p:txEl>
                                          </p:spTgt>
                                        </p:tgtEl>
                                        <p:attrNameLst>
                                          <p:attrName>fill.type</p:attrName>
                                        </p:attrNameLst>
                                      </p:cBhvr>
                                      <p:to>
                                        <p:strVal val="solid"/>
                                      </p:to>
                                    </p:set>
                                  </p:childTnLst>
                                </p:cTn>
                              </p:par>
                              <p:par>
                                <p:cTn id="85" presetID="27" presetClass="entr" presetSubtype="0" fill="hold" nodeType="withEffect">
                                  <p:stCondLst>
                                    <p:cond delay="0"/>
                                  </p:stCondLst>
                                  <p:iterate type="lt">
                                    <p:tmPct val="50000"/>
                                  </p:iterate>
                                  <p:childTnLst>
                                    <p:set>
                                      <p:cBhvr>
                                        <p:cTn id="86" dur="1" fill="hold">
                                          <p:stCondLst>
                                            <p:cond delay="0"/>
                                          </p:stCondLst>
                                        </p:cTn>
                                        <p:tgtEl>
                                          <p:spTgt spid="3">
                                            <p:txEl>
                                              <p:pRg st="16" end="16"/>
                                            </p:txEl>
                                          </p:spTgt>
                                        </p:tgtEl>
                                        <p:attrNameLst>
                                          <p:attrName>style.visibility</p:attrName>
                                        </p:attrNameLst>
                                      </p:cBhvr>
                                      <p:to>
                                        <p:strVal val="visible"/>
                                      </p:to>
                                    </p:set>
                                    <p:anim calcmode="discrete" valueType="clr">
                                      <p:cBhvr override="childStyle">
                                        <p:cTn id="87" dur="80"/>
                                        <p:tgtEl>
                                          <p:spTgt spid="3">
                                            <p:txEl>
                                              <p:pRg st="16" end="1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8" dur="80"/>
                                        <p:tgtEl>
                                          <p:spTgt spid="3">
                                            <p:txEl>
                                              <p:pRg st="16" end="16"/>
                                            </p:txEl>
                                          </p:spTgt>
                                        </p:tgtEl>
                                        <p:attrNameLst>
                                          <p:attrName>fillcolor</p:attrName>
                                        </p:attrNameLst>
                                      </p:cBhvr>
                                      <p:tavLst>
                                        <p:tav tm="0">
                                          <p:val>
                                            <p:clrVal>
                                              <a:schemeClr val="accent2"/>
                                            </p:clrVal>
                                          </p:val>
                                        </p:tav>
                                        <p:tav tm="50000">
                                          <p:val>
                                            <p:clrVal>
                                              <a:schemeClr val="hlink"/>
                                            </p:clrVal>
                                          </p:val>
                                        </p:tav>
                                      </p:tavLst>
                                    </p:anim>
                                    <p:set>
                                      <p:cBhvr>
                                        <p:cTn id="89" dur="80"/>
                                        <p:tgtEl>
                                          <p:spTgt spid="3">
                                            <p:txEl>
                                              <p:pRg st="16" end="16"/>
                                            </p:txEl>
                                          </p:spTgt>
                                        </p:tgtEl>
                                        <p:attrNameLst>
                                          <p:attrName>fill.type</p:attrName>
                                        </p:attrNameLst>
                                      </p:cBhvr>
                                      <p:to>
                                        <p:strVal val="solid"/>
                                      </p:to>
                                    </p:set>
                                  </p:childTnLst>
                                </p:cTn>
                              </p:par>
                              <p:par>
                                <p:cTn id="90" presetID="27" presetClass="entr" presetSubtype="0" fill="hold" nodeType="withEffect">
                                  <p:stCondLst>
                                    <p:cond delay="0"/>
                                  </p:stCondLst>
                                  <p:iterate type="lt">
                                    <p:tmPct val="50000"/>
                                  </p:iterate>
                                  <p:childTnLst>
                                    <p:set>
                                      <p:cBhvr>
                                        <p:cTn id="91" dur="1" fill="hold">
                                          <p:stCondLst>
                                            <p:cond delay="0"/>
                                          </p:stCondLst>
                                        </p:cTn>
                                        <p:tgtEl>
                                          <p:spTgt spid="3">
                                            <p:txEl>
                                              <p:pRg st="17" end="17"/>
                                            </p:txEl>
                                          </p:spTgt>
                                        </p:tgtEl>
                                        <p:attrNameLst>
                                          <p:attrName>style.visibility</p:attrName>
                                        </p:attrNameLst>
                                      </p:cBhvr>
                                      <p:to>
                                        <p:strVal val="visible"/>
                                      </p:to>
                                    </p:set>
                                    <p:anim calcmode="discrete" valueType="clr">
                                      <p:cBhvr override="childStyle">
                                        <p:cTn id="92" dur="80"/>
                                        <p:tgtEl>
                                          <p:spTgt spid="3">
                                            <p:txEl>
                                              <p:pRg st="17" end="1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93" dur="80"/>
                                        <p:tgtEl>
                                          <p:spTgt spid="3">
                                            <p:txEl>
                                              <p:pRg st="17" end="17"/>
                                            </p:txEl>
                                          </p:spTgt>
                                        </p:tgtEl>
                                        <p:attrNameLst>
                                          <p:attrName>fillcolor</p:attrName>
                                        </p:attrNameLst>
                                      </p:cBhvr>
                                      <p:tavLst>
                                        <p:tav tm="0">
                                          <p:val>
                                            <p:clrVal>
                                              <a:schemeClr val="accent2"/>
                                            </p:clrVal>
                                          </p:val>
                                        </p:tav>
                                        <p:tav tm="50000">
                                          <p:val>
                                            <p:clrVal>
                                              <a:schemeClr val="hlink"/>
                                            </p:clrVal>
                                          </p:val>
                                        </p:tav>
                                      </p:tavLst>
                                    </p:anim>
                                    <p:set>
                                      <p:cBhvr>
                                        <p:cTn id="94" dur="80"/>
                                        <p:tgtEl>
                                          <p:spTgt spid="3">
                                            <p:txEl>
                                              <p:pRg st="17" end="17"/>
                                            </p:txEl>
                                          </p:spTgt>
                                        </p:tgtEl>
                                        <p:attrNameLst>
                                          <p:attrName>fill.type</p:attrName>
                                        </p:attrNameLst>
                                      </p:cBhvr>
                                      <p:to>
                                        <p:strVal val="solid"/>
                                      </p:to>
                                    </p:set>
                                  </p:childTnLst>
                                </p:cTn>
                              </p:par>
                              <p:par>
                                <p:cTn id="95" presetID="27" presetClass="entr" presetSubtype="0" fill="hold" nodeType="withEffect">
                                  <p:stCondLst>
                                    <p:cond delay="0"/>
                                  </p:stCondLst>
                                  <p:iterate type="lt">
                                    <p:tmPct val="50000"/>
                                  </p:iterate>
                                  <p:childTnLst>
                                    <p:set>
                                      <p:cBhvr>
                                        <p:cTn id="96" dur="1" fill="hold">
                                          <p:stCondLst>
                                            <p:cond delay="0"/>
                                          </p:stCondLst>
                                        </p:cTn>
                                        <p:tgtEl>
                                          <p:spTgt spid="3">
                                            <p:txEl>
                                              <p:pRg st="18" end="18"/>
                                            </p:txEl>
                                          </p:spTgt>
                                        </p:tgtEl>
                                        <p:attrNameLst>
                                          <p:attrName>style.visibility</p:attrName>
                                        </p:attrNameLst>
                                      </p:cBhvr>
                                      <p:to>
                                        <p:strVal val="visible"/>
                                      </p:to>
                                    </p:set>
                                    <p:anim calcmode="discrete" valueType="clr">
                                      <p:cBhvr override="childStyle">
                                        <p:cTn id="97" dur="80"/>
                                        <p:tgtEl>
                                          <p:spTgt spid="3">
                                            <p:txEl>
                                              <p:pRg st="18" end="1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98" dur="80"/>
                                        <p:tgtEl>
                                          <p:spTgt spid="3">
                                            <p:txEl>
                                              <p:pRg st="18" end="18"/>
                                            </p:txEl>
                                          </p:spTgt>
                                        </p:tgtEl>
                                        <p:attrNameLst>
                                          <p:attrName>fillcolor</p:attrName>
                                        </p:attrNameLst>
                                      </p:cBhvr>
                                      <p:tavLst>
                                        <p:tav tm="0">
                                          <p:val>
                                            <p:clrVal>
                                              <a:schemeClr val="accent2"/>
                                            </p:clrVal>
                                          </p:val>
                                        </p:tav>
                                        <p:tav tm="50000">
                                          <p:val>
                                            <p:clrVal>
                                              <a:schemeClr val="hlink"/>
                                            </p:clrVal>
                                          </p:val>
                                        </p:tav>
                                      </p:tavLst>
                                    </p:anim>
                                    <p:set>
                                      <p:cBhvr>
                                        <p:cTn id="99" dur="80"/>
                                        <p:tgtEl>
                                          <p:spTgt spid="3">
                                            <p:txEl>
                                              <p:pRg st="18" end="18"/>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txBody>
          <a:bodyPr>
            <a:normAutofit fontScale="85000" lnSpcReduction="20000"/>
          </a:bodyPr>
          <a:lstStyle/>
          <a:p>
            <a:r>
              <a:rPr lang="tr-TR" b="1" dirty="0" smtClean="0"/>
              <a:t> Arazinin engebeli olduğu yerlerde ulaşım, iş olanakları ve tarım alanları kısıtlı olur. Bu ne­denle dağlık ve engebeli alanlar nüfusun seyrek olduğu yerlerdir. Dünya nüfusunun yaklaşık onda dokuzu ova ve düzlüklerde yaşamaktadır. İnsan­lar asırlar boyunca yerleşmek için düz alanları seçmiştir. Örneğin; Alp ve </a:t>
            </a:r>
            <a:r>
              <a:rPr lang="tr-TR" b="1" dirty="0" err="1" smtClean="0"/>
              <a:t>Himalaya</a:t>
            </a:r>
            <a:r>
              <a:rPr lang="tr-TR" b="1" dirty="0" smtClean="0"/>
              <a:t> dağları gibi yüksek ve engebeli yerlerde nüfus oldukça azdır.</a:t>
            </a:r>
          </a:p>
          <a:p>
            <a:r>
              <a:rPr lang="tr-TR" b="1" dirty="0" smtClean="0"/>
              <a:t> </a:t>
            </a:r>
          </a:p>
          <a:p>
            <a:r>
              <a:rPr lang="tr-TR" b="1" dirty="0" smtClean="0"/>
              <a:t> İklim özellikleri de nüfusun coğrafi dağılı­şı üzerinde etkilidir. Sıcaklık ve yağış koşullarının yeterli olduğu yerlerde nüfuslanma fazla iken ekonomik faaliyetler de çeşitlidir. Buna karşılık sı­caklığın ve yağışın yetersiz veya çok fazla olduğu yerlerde ise nüfus ya çok az ya da hiç yoktur. Ku­tup bölgeleri ve Ekvator çevresi bu duruma ör­nektir. Doğal bitki örtüsü orman olan bu alanlar tarıma ve yerleşmeye elverişli değildir. Bu neden­le bu alanlarda nüfusun az olduğu görülür.</a:t>
            </a:r>
          </a:p>
          <a:p>
            <a:pPr>
              <a:buNone/>
            </a:pPr>
            <a:endParaRPr lang="tr-TR"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4 İçerik Yer Tutucusu"/>
          <p:cNvSpPr>
            <a:spLocks noGrp="1"/>
          </p:cNvSpPr>
          <p:nvPr>
            <p:ph idx="1"/>
          </p:nvPr>
        </p:nvSpPr>
        <p:spPr>
          <a:xfrm>
            <a:off x="0" y="0"/>
            <a:ext cx="9144000" cy="6858000"/>
          </a:xfrm>
        </p:spPr>
        <p:txBody>
          <a:bodyPr/>
          <a:lstStyle/>
          <a:p>
            <a:r>
              <a:rPr lang="tr-TR" b="1" dirty="0" smtClean="0">
                <a:solidFill>
                  <a:schemeClr val="bg1"/>
                </a:solidFill>
              </a:rPr>
              <a:t>Verimli toprakların bulunduğu, akarsula­rın, göllerin, tatlı su kaynaklarının olduğu yerlerde de nüfus yoğundur. Örneğin; Nil, Dicle, Fırat, </a:t>
            </a:r>
            <a:r>
              <a:rPr lang="tr-TR" b="1" dirty="0" err="1" smtClean="0">
                <a:solidFill>
                  <a:schemeClr val="bg1"/>
                </a:solidFill>
              </a:rPr>
              <a:t>İndus</a:t>
            </a:r>
            <a:r>
              <a:rPr lang="tr-TR" b="1" dirty="0" smtClean="0">
                <a:solidFill>
                  <a:schemeClr val="bg1"/>
                </a:solidFill>
              </a:rPr>
              <a:t> ve </a:t>
            </a:r>
            <a:r>
              <a:rPr lang="tr-TR" b="1" dirty="0" err="1" smtClean="0">
                <a:solidFill>
                  <a:schemeClr val="bg1"/>
                </a:solidFill>
              </a:rPr>
              <a:t>Ganj</a:t>
            </a:r>
            <a:r>
              <a:rPr lang="tr-TR" b="1" dirty="0" smtClean="0">
                <a:solidFill>
                  <a:schemeClr val="bg1"/>
                </a:solidFill>
              </a:rPr>
              <a:t> gibi akarsu havzaları tarıma elverişli olduğu için buralarda nüfus yoğundur.</a:t>
            </a:r>
          </a:p>
          <a:p>
            <a:r>
              <a:rPr lang="tr-TR" b="1" dirty="0" smtClean="0">
                <a:solidFill>
                  <a:schemeClr val="bg1"/>
                </a:solidFill>
              </a:rPr>
              <a:t> Ulaşım, sanayi, tarım, ticaret ve enerji kaynaklarının işletilmesi gibi ekonomik faaliyetle­rin yoğun olduğu yerlerde insan gücüne ihtiyaç duyulması nedeniyle buralarda nüfus yoğundur. Örneğin; önemli ticaret yollarının geçtiği Türkiye, tarım alanlarının geniş olduğu Hindistan, sanayi­nin geliştiği Batı Avrupa ve Japonya nüfusun yo­ğun olduğu yerlerdir.</a:t>
            </a:r>
          </a:p>
          <a:p>
            <a:endParaRPr lang="tr-TR"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amond(in)">
                                      <p:cBhvr>
                                        <p:cTn id="7" dur="2000"/>
                                        <p:tgtEl>
                                          <p:spTgt spid="5">
                                            <p:txEl>
                                              <p:pRg st="0" end="0"/>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diamond(in)">
                                      <p:cBhvr>
                                        <p:cTn id="10" dur="20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txBody>
          <a:bodyPr>
            <a:normAutofit lnSpcReduction="10000"/>
          </a:bodyPr>
          <a:lstStyle/>
          <a:p>
            <a:r>
              <a:rPr lang="tr-TR" b="1" dirty="0" smtClean="0">
                <a:solidFill>
                  <a:srgbClr val="FFFF00"/>
                </a:solidFill>
                <a:latin typeface="Arial Black" pitchFamily="34" charset="0"/>
              </a:rPr>
              <a:t>Dünyada Nüfusun Yoğun Olduğu Yerler</a:t>
            </a:r>
          </a:p>
          <a:p>
            <a:r>
              <a:rPr lang="tr-TR" b="1" dirty="0" smtClean="0">
                <a:solidFill>
                  <a:srgbClr val="FFFF00"/>
                </a:solidFill>
                <a:latin typeface="Arial Black" pitchFamily="34" charset="0"/>
              </a:rPr>
              <a:t> Afrika'da Nil Vadisi,  </a:t>
            </a:r>
          </a:p>
          <a:p>
            <a:r>
              <a:rPr lang="tr-TR" b="1" dirty="0" smtClean="0">
                <a:solidFill>
                  <a:srgbClr val="FFFF00"/>
                </a:solidFill>
                <a:latin typeface="Arial Black" pitchFamily="34" charset="0"/>
              </a:rPr>
              <a:t>Kuzey </a:t>
            </a:r>
            <a:r>
              <a:rPr lang="tr-TR" b="1" dirty="0" smtClean="0">
                <a:solidFill>
                  <a:srgbClr val="FFFF00"/>
                </a:solidFill>
                <a:latin typeface="Arial Black" pitchFamily="34" charset="0"/>
              </a:rPr>
              <a:t>Amerika'nın doğu kıyıları,</a:t>
            </a:r>
          </a:p>
          <a:p>
            <a:r>
              <a:rPr lang="tr-TR" b="1" dirty="0" smtClean="0">
                <a:solidFill>
                  <a:srgbClr val="FFFF00"/>
                </a:solidFill>
                <a:latin typeface="Arial Black" pitchFamily="34" charset="0"/>
              </a:rPr>
              <a:t> Güneydoğu Asya kıyıları (Malezya, En­donezya, Hindistan),</a:t>
            </a:r>
          </a:p>
          <a:p>
            <a:r>
              <a:rPr lang="tr-TR" b="1" dirty="0" smtClean="0">
                <a:solidFill>
                  <a:srgbClr val="FFFF00"/>
                </a:solidFill>
                <a:latin typeface="Arial Black" pitchFamily="34" charset="0"/>
              </a:rPr>
              <a:t> Avrupa ülkeleri (Fransa, İngiltere, Hollan­da, Belçika, Lüksemburg, Almanya, İsviçre, Ma­caristan, Avusturya, Çek Cumhuriyeti, Slovakya).</a:t>
            </a:r>
          </a:p>
          <a:p>
            <a:r>
              <a:rPr lang="tr-TR" b="1" dirty="0" smtClean="0">
                <a:solidFill>
                  <a:srgbClr val="FFFF00"/>
                </a:solidFill>
                <a:latin typeface="Arial Black" pitchFamily="34" charset="0"/>
              </a:rPr>
              <a:t>Dünyada nüfusun yoğun olduğu yerlerde iklim şartları elverişli, yeryüzü şekilleri sade, tarım alanları geniş, toprak özellikleri tarıma elverişli, su kaynaklan bol, ulaşım ağı gelişmiştir.</a:t>
            </a:r>
          </a:p>
          <a:p>
            <a:endParaRPr lang="tr-TR" dirty="0">
              <a:solidFill>
                <a:srgbClr val="FFFF00"/>
              </a:solidFill>
              <a:latin typeface="Arial Black"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S_thumb_7264414_adaptiveResize_700_1000.jp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anlı">
  <a:themeElements>
    <a:clrScheme name="Canlı">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Canlı">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Canlı">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116</TotalTime>
  <Words>879</Words>
  <Application>Microsoft Office PowerPoint</Application>
  <PresentationFormat>Ekran Gösterisi (4:3)</PresentationFormat>
  <Paragraphs>179</Paragraphs>
  <Slides>25</Slides>
  <Notes>0</Notes>
  <HiddenSlides>0</HiddenSlides>
  <MMClips>0</MMClips>
  <ScaleCrop>false</ScaleCrop>
  <HeadingPairs>
    <vt:vector size="4" baseType="variant">
      <vt:variant>
        <vt:lpstr>Tema</vt:lpstr>
      </vt:variant>
      <vt:variant>
        <vt:i4>1</vt:i4>
      </vt:variant>
      <vt:variant>
        <vt:lpstr>Slayt Başlıkları</vt:lpstr>
      </vt:variant>
      <vt:variant>
        <vt:i4>25</vt:i4>
      </vt:variant>
    </vt:vector>
  </HeadingPairs>
  <TitlesOfParts>
    <vt:vector size="26" baseType="lpstr">
      <vt:lpstr>Canlı</vt:lpstr>
      <vt:lpstr>5. ÜNİTE Ülkemiz ve dünya</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1991 yılında bağımsızlığını kazanan Türk Cumhuriyetleriyle (Azerbaycan, Türkmenistan, Kazakistan, Kırgızistan, Özbekistan) Türkiye arasındaki siyasi, sosyal, kültürel ve ekonomik ilişkiler sürekli gelişme göstermektedir. Bu gelişmelerin hız kazanmasında Türk İş Birliği ve Kalkınma İdaresi Başkanlığı (TİKA)nın önemli bir yeri vardır. Bu başkanlık, 1992 yılında Dışişleri Bakanlığına bağlı olarak kurulmuştur. TİKA'nın kuruluş amacı; özellikle Türk dilinin konuşulduğu ülkeler, komşu ülkeler ve gelişmekte olan ülkelerle her türlü iş birliğini geliştirmektir.</vt:lpstr>
      <vt:lpstr>Slayt 15</vt:lpstr>
      <vt:lpstr>Slayt 16</vt:lpstr>
      <vt:lpstr>Slayt 17</vt:lpstr>
      <vt:lpstr>Slayt 18</vt:lpstr>
      <vt:lpstr>                    sorular</vt:lpstr>
      <vt:lpstr>Slayt 20</vt:lpstr>
      <vt:lpstr>Slayt 21</vt:lpstr>
      <vt:lpstr>Slayt 22</vt:lpstr>
      <vt:lpstr>Slayt 23</vt:lpstr>
      <vt:lpstr>KAYNAKÇA</vt:lpstr>
      <vt:lpstr>HAZIRLAYAN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Ülkemiz ve dünya</dc:title>
  <cp:lastModifiedBy>acer</cp:lastModifiedBy>
  <cp:revision>13</cp:revision>
  <dcterms:modified xsi:type="dcterms:W3CDTF">2015-06-03T17:35:10Z</dcterms:modified>
</cp:coreProperties>
</file>